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Hammersmith One"/>
      <p:regular r:id="rId35"/>
    </p:embeddedFont>
    <p:embeddedFont>
      <p:font typeface="Manjari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HammersmithOne-regular.fntdata"/><Relationship Id="rId34" Type="http://schemas.openxmlformats.org/officeDocument/2006/relationships/slide" Target="slides/slide30.xml"/><Relationship Id="rId37" Type="http://schemas.openxmlformats.org/officeDocument/2006/relationships/font" Target="fonts/Manjari-bold.fntdata"/><Relationship Id="rId36" Type="http://schemas.openxmlformats.org/officeDocument/2006/relationships/font" Target="fonts/Manjari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c6a01074ef_0_18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c6a01074ef_0_18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c33250489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c33250489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d9df83b0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d9df83b0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d634998c8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d634998c8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d634998c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d634998c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da4a83415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da4a83415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d634998c8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d634998c8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9df83b01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9df83b01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d9df83b01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d9df83b01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da4a8341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da4a8341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c6a01074ef_0_17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c6a01074ef_0_17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da4a83415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da4a83415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d7aa56d1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d7aa56d1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d7aa56d1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d7aa56d1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d7aa56d1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d7aa56d1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d7aa56d18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d7aa56d18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da7d9258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da7d925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db2f2f65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db2f2f65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db2f2f652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db2f2f652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d634998c8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d634998c8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c6a01074ef_0_18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c6a01074ef_0_18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c33250489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c33250489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c6a01074ef_0_21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c6a01074ef_0_2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c6a01074ef_0_18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c6a01074ef_0_18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c6a01074ef_0_18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c6a01074ef_0_18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c6a01074ef_0_17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c6a01074ef_0_17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c33250489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c33250489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c6a01074ef_0_2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c6a01074ef_0_2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c6a01074ef_0_2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c6a01074ef_0_2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11.xml"/><Relationship Id="rId3" Type="http://schemas.openxmlformats.org/officeDocument/2006/relationships/slide" Target="/ppt/slides/slide5.xml"/><Relationship Id="rId4" Type="http://schemas.openxmlformats.org/officeDocument/2006/relationships/slide" Target="/ppt/slides/slide11.xml"/><Relationship Id="rId5" Type="http://schemas.openxmlformats.org/officeDocument/2006/relationships/slide" Target="/ppt/slides/slide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 rot="10800000">
            <a:off x="-1411582" y="-1157400"/>
            <a:ext cx="4436782" cy="3714342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rect b="b" l="l" r="r" t="t"/>
              <a:pathLst>
                <a:path extrusionOk="0" h="242" w="161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rect b="b" l="l" r="r" t="t"/>
            <a:pathLst>
              <a:path extrusionOk="0" h="23822" w="287196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 txBox="1"/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500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/>
          <p:nvPr/>
        </p:nvSpPr>
        <p:spPr>
          <a:xfrm flipH="1" rot="-3415034">
            <a:off x="5360216" y="729047"/>
            <a:ext cx="4814608" cy="409530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 rot="5400000">
            <a:off x="-1253772" y="2378259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1"/>
          <p:cNvGrpSpPr/>
          <p:nvPr/>
        </p:nvGrpSpPr>
        <p:grpSpPr>
          <a:xfrm flipH="1" rot="10800000">
            <a:off x="-135159" y="-547193"/>
            <a:ext cx="1696762" cy="1688828"/>
            <a:chOff x="2414491" y="671177"/>
            <a:chExt cx="1830972" cy="1822411"/>
          </a:xfrm>
        </p:grpSpPr>
        <p:sp>
          <p:nvSpPr>
            <p:cNvPr id="171" name="Google Shape;171;p11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1661788" y="1441452"/>
            <a:ext cx="1434654" cy="1265482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2967200" y="1441438"/>
            <a:ext cx="5142900" cy="17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2967200" y="3236713"/>
            <a:ext cx="51429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2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7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rect b="b" l="l" r="r" t="t"/>
            <a:pathLst>
              <a:path extrusionOk="0" h="34326" w="40029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3"/>
          <p:cNvSpPr txBox="1"/>
          <p:nvPr>
            <p:ph idx="1" type="subTitle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3"/>
          <p:cNvSpPr txBox="1"/>
          <p:nvPr>
            <p:ph idx="2" type="subTitle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3">
            <a:hlinkClick action="ppaction://hlinksldjump" r:id="rId2"/>
          </p:cNvPr>
          <p:cNvSpPr txBox="1"/>
          <p:nvPr>
            <p:ph idx="3" type="subTitle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6" name="Google Shape;216;p13">
            <a:hlinkClick action="ppaction://hlinksldjump" r:id="rId3"/>
          </p:cNvPr>
          <p:cNvSpPr txBox="1"/>
          <p:nvPr>
            <p:ph idx="4" type="subTitle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7" name="Google Shape;217;p13">
            <a:hlinkClick/>
          </p:cNvPr>
          <p:cNvSpPr txBox="1"/>
          <p:nvPr>
            <p:ph idx="5" type="subTitle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8" name="Google Shape;218;p13">
            <a:hlinkClick/>
          </p:cNvPr>
          <p:cNvSpPr txBox="1"/>
          <p:nvPr>
            <p:ph idx="6" type="subTitle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7" type="subTitle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3"/>
          <p:cNvSpPr txBox="1"/>
          <p:nvPr>
            <p:ph idx="8" type="subTitle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3">
            <a:hlinkClick action="ppaction://hlinksldjump" r:id="rId4"/>
          </p:cNvPr>
          <p:cNvSpPr txBox="1"/>
          <p:nvPr>
            <p:ph hasCustomPrompt="1" idx="9" type="title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action="ppaction://hlinksldjump" r:id="rId5"/>
          </p:cNvPr>
          <p:cNvSpPr txBox="1"/>
          <p:nvPr>
            <p:ph hasCustomPrompt="1" idx="13" type="title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/>
          </p:cNvPr>
          <p:cNvSpPr txBox="1"/>
          <p:nvPr>
            <p:ph hasCustomPrompt="1" idx="14" type="title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/>
          </p:cNvPr>
          <p:cNvSpPr txBox="1"/>
          <p:nvPr>
            <p:ph hasCustomPrompt="1" idx="15" type="title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/>
          <p:nvPr>
            <p:ph idx="16" type="subTitle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3">
            <a:hlinkClick/>
          </p:cNvPr>
          <p:cNvSpPr txBox="1"/>
          <p:nvPr>
            <p:ph idx="17" type="subTitle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27" name="Google Shape;227;p13">
            <a:hlinkClick/>
          </p:cNvPr>
          <p:cNvSpPr txBox="1"/>
          <p:nvPr>
            <p:ph idx="18" type="subTitle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b="1" sz="2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228" name="Google Shape;228;p13"/>
          <p:cNvSpPr txBox="1"/>
          <p:nvPr>
            <p:ph idx="19" type="subTitle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13">
            <a:hlinkClick/>
          </p:cNvPr>
          <p:cNvSpPr txBox="1"/>
          <p:nvPr>
            <p:ph hasCustomPrompt="1" idx="20" type="title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/>
          </p:cNvPr>
          <p:cNvSpPr txBox="1"/>
          <p:nvPr>
            <p:ph hasCustomPrompt="1" idx="21" type="title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6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/>
          <p:nvPr>
            <p:ph type="title"/>
          </p:nvPr>
        </p:nvSpPr>
        <p:spPr>
          <a:xfrm flipH="1">
            <a:off x="3275625" y="2841950"/>
            <a:ext cx="457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14"/>
          <p:cNvSpPr txBox="1"/>
          <p:nvPr>
            <p:ph idx="1" type="subTitle"/>
          </p:nvPr>
        </p:nvSpPr>
        <p:spPr>
          <a:xfrm flipH="1">
            <a:off x="3275625" y="1728850"/>
            <a:ext cx="45750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4"/>
          <p:cNvSpPr/>
          <p:nvPr/>
        </p:nvSpPr>
        <p:spPr>
          <a:xfrm flipH="1" rot="-3415034">
            <a:off x="6361616" y="308997"/>
            <a:ext cx="4814608" cy="409530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4"/>
          <p:cNvSpPr/>
          <p:nvPr/>
        </p:nvSpPr>
        <p:spPr>
          <a:xfrm rot="1848056">
            <a:off x="2372175" y="2639561"/>
            <a:ext cx="1938888" cy="3305698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4"/>
          <p:cNvGrpSpPr/>
          <p:nvPr/>
        </p:nvGrpSpPr>
        <p:grpSpPr>
          <a:xfrm>
            <a:off x="-228595" y="-80449"/>
            <a:ext cx="2277317" cy="5304377"/>
            <a:chOff x="224725" y="566950"/>
            <a:chExt cx="1850875" cy="4311100"/>
          </a:xfrm>
        </p:grpSpPr>
        <p:sp>
          <p:nvSpPr>
            <p:cNvPr id="237" name="Google Shape;237;p14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14"/>
          <p:cNvSpPr/>
          <p:nvPr/>
        </p:nvSpPr>
        <p:spPr>
          <a:xfrm rot="-7977677">
            <a:off x="1649745" y="498156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4"/>
          <p:cNvSpPr/>
          <p:nvPr/>
        </p:nvSpPr>
        <p:spPr>
          <a:xfrm>
            <a:off x="7092213" y="3598577"/>
            <a:ext cx="1434654" cy="1265482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4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"/>
          <p:cNvSpPr/>
          <p:nvPr/>
        </p:nvSpPr>
        <p:spPr>
          <a:xfrm flipH="1" rot="2465585">
            <a:off x="-2193957" y="2702195"/>
            <a:ext cx="4267802" cy="2625668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"/>
          <p:cNvSpPr/>
          <p:nvPr/>
        </p:nvSpPr>
        <p:spPr>
          <a:xfrm flipH="1" rot="-6430284">
            <a:off x="6992855" y="-1008460"/>
            <a:ext cx="3967958" cy="3604468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-458900" y="-740250"/>
            <a:ext cx="2037008" cy="2154203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5"/>
          <p:cNvSpPr txBox="1"/>
          <p:nvPr>
            <p:ph idx="1" type="subTitle"/>
          </p:nvPr>
        </p:nvSpPr>
        <p:spPr>
          <a:xfrm>
            <a:off x="628701" y="3181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5"/>
          <p:cNvSpPr txBox="1"/>
          <p:nvPr>
            <p:ph idx="2" type="subTitle"/>
          </p:nvPr>
        </p:nvSpPr>
        <p:spPr>
          <a:xfrm>
            <a:off x="3488100" y="3181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5"/>
          <p:cNvSpPr txBox="1"/>
          <p:nvPr>
            <p:ph idx="3" type="subTitle"/>
          </p:nvPr>
        </p:nvSpPr>
        <p:spPr>
          <a:xfrm>
            <a:off x="628700" y="3649713"/>
            <a:ext cx="21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5"/>
          <p:cNvSpPr txBox="1"/>
          <p:nvPr>
            <p:ph idx="4" type="subTitle"/>
          </p:nvPr>
        </p:nvSpPr>
        <p:spPr>
          <a:xfrm>
            <a:off x="3488100" y="3649713"/>
            <a:ext cx="21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5"/>
          <p:cNvSpPr txBox="1"/>
          <p:nvPr>
            <p:ph hasCustomPrompt="1" type="title"/>
          </p:nvPr>
        </p:nvSpPr>
        <p:spPr>
          <a:xfrm>
            <a:off x="628699" y="146443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2" name="Google Shape;272;p15"/>
          <p:cNvSpPr txBox="1"/>
          <p:nvPr>
            <p:ph hasCustomPrompt="1" idx="5" type="title"/>
          </p:nvPr>
        </p:nvSpPr>
        <p:spPr>
          <a:xfrm>
            <a:off x="3456213" y="146443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/>
          <p:nvPr>
            <p:ph idx="6" type="subTitle"/>
          </p:nvPr>
        </p:nvSpPr>
        <p:spPr>
          <a:xfrm>
            <a:off x="6347500" y="3181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 txBox="1"/>
          <p:nvPr>
            <p:ph idx="7" type="subTitle"/>
          </p:nvPr>
        </p:nvSpPr>
        <p:spPr>
          <a:xfrm>
            <a:off x="6347488" y="3649713"/>
            <a:ext cx="21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5"/>
          <p:cNvSpPr txBox="1"/>
          <p:nvPr>
            <p:ph hasCustomPrompt="1" idx="8" type="title"/>
          </p:nvPr>
        </p:nvSpPr>
        <p:spPr>
          <a:xfrm>
            <a:off x="6347501" y="1464438"/>
            <a:ext cx="21678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/>
          <p:nvPr>
            <p:ph idx="9"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5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/>
          <p:nvPr/>
        </p:nvSpPr>
        <p:spPr>
          <a:xfrm rot="672094">
            <a:off x="5584289" y="562638"/>
            <a:ext cx="4680680" cy="4251900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"/>
          <p:cNvSpPr/>
          <p:nvPr/>
        </p:nvSpPr>
        <p:spPr>
          <a:xfrm rot="3414914">
            <a:off x="-1520563" y="790995"/>
            <a:ext cx="3987256" cy="3391668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16"/>
          <p:cNvGrpSpPr/>
          <p:nvPr/>
        </p:nvGrpSpPr>
        <p:grpSpPr>
          <a:xfrm flipH="1" rot="10800000">
            <a:off x="430416" y="1844182"/>
            <a:ext cx="1696762" cy="1688828"/>
            <a:chOff x="2414491" y="671177"/>
            <a:chExt cx="1830972" cy="1822411"/>
          </a:xfrm>
        </p:grpSpPr>
        <p:sp>
          <p:nvSpPr>
            <p:cNvPr id="281" name="Google Shape;281;p16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16"/>
          <p:cNvSpPr/>
          <p:nvPr/>
        </p:nvSpPr>
        <p:spPr>
          <a:xfrm rot="1095657">
            <a:off x="1778030" y="3865579"/>
            <a:ext cx="1021004" cy="1333445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6"/>
          <p:cNvSpPr txBox="1"/>
          <p:nvPr>
            <p:ph idx="1" type="subTitle"/>
          </p:nvPr>
        </p:nvSpPr>
        <p:spPr>
          <a:xfrm>
            <a:off x="2718750" y="1540138"/>
            <a:ext cx="37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6"/>
          <p:cNvSpPr txBox="1"/>
          <p:nvPr>
            <p:ph hasCustomPrompt="1" type="title"/>
          </p:nvPr>
        </p:nvSpPr>
        <p:spPr>
          <a:xfrm>
            <a:off x="2718750" y="967438"/>
            <a:ext cx="37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18" name="Google Shape;318;p16"/>
          <p:cNvSpPr txBox="1"/>
          <p:nvPr>
            <p:ph idx="2" type="subTitle"/>
          </p:nvPr>
        </p:nvSpPr>
        <p:spPr>
          <a:xfrm>
            <a:off x="2718750" y="2673663"/>
            <a:ext cx="37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6"/>
          <p:cNvSpPr txBox="1"/>
          <p:nvPr>
            <p:ph hasCustomPrompt="1" idx="3" type="title"/>
          </p:nvPr>
        </p:nvSpPr>
        <p:spPr>
          <a:xfrm>
            <a:off x="2718750" y="2100933"/>
            <a:ext cx="37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320" name="Google Shape;320;p16"/>
          <p:cNvSpPr txBox="1"/>
          <p:nvPr>
            <p:ph idx="4" type="subTitle"/>
          </p:nvPr>
        </p:nvSpPr>
        <p:spPr>
          <a:xfrm>
            <a:off x="2718750" y="3807163"/>
            <a:ext cx="37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6"/>
          <p:cNvSpPr txBox="1"/>
          <p:nvPr>
            <p:ph hasCustomPrompt="1" idx="5" type="title"/>
          </p:nvPr>
        </p:nvSpPr>
        <p:spPr>
          <a:xfrm>
            <a:off x="2718750" y="3234463"/>
            <a:ext cx="37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4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2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"/>
          <p:cNvSpPr/>
          <p:nvPr/>
        </p:nvSpPr>
        <p:spPr>
          <a:xfrm rot="-1781954">
            <a:off x="6294084" y="45611"/>
            <a:ext cx="4658414" cy="476516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619750" y="1260100"/>
            <a:ext cx="1269687" cy="1658228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 flipH="1" rot="1145765">
            <a:off x="-1426013" y="-803761"/>
            <a:ext cx="3397353" cy="3383266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17"/>
          <p:cNvSpPr txBox="1"/>
          <p:nvPr>
            <p:ph idx="1" type="subTitle"/>
          </p:nvPr>
        </p:nvSpPr>
        <p:spPr>
          <a:xfrm>
            <a:off x="897675" y="1577850"/>
            <a:ext cx="48093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328" name="Google Shape;328;p17"/>
          <p:cNvGrpSpPr/>
          <p:nvPr/>
        </p:nvGrpSpPr>
        <p:grpSpPr>
          <a:xfrm flipH="1" rot="10800000">
            <a:off x="4776891" y="3572332"/>
            <a:ext cx="1696762" cy="1688828"/>
            <a:chOff x="2414491" y="671177"/>
            <a:chExt cx="1830972" cy="1822411"/>
          </a:xfrm>
        </p:grpSpPr>
        <p:sp>
          <p:nvSpPr>
            <p:cNvPr id="329" name="Google Shape;329;p1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32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"/>
          <p:cNvSpPr/>
          <p:nvPr/>
        </p:nvSpPr>
        <p:spPr>
          <a:xfrm rot="-1690000">
            <a:off x="4770052" y="3432202"/>
            <a:ext cx="4311133" cy="2652327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 rot="-8976185">
            <a:off x="-892229" y="695729"/>
            <a:ext cx="3210901" cy="3197587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18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367" name="Google Shape;367;p18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18"/>
          <p:cNvSpPr txBox="1"/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1" name="Google Shape;401;p18"/>
          <p:cNvSpPr txBox="1"/>
          <p:nvPr>
            <p:ph idx="1" type="subTitle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24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4" name="Google Shape;404;p19"/>
          <p:cNvSpPr txBox="1"/>
          <p:nvPr>
            <p:ph idx="1" type="subTitle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05" name="Google Shape;405;p19"/>
          <p:cNvSpPr/>
          <p:nvPr/>
        </p:nvSpPr>
        <p:spPr>
          <a:xfrm>
            <a:off x="-598400" y="3985675"/>
            <a:ext cx="1844545" cy="1627040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9"/>
          <p:cNvSpPr/>
          <p:nvPr/>
        </p:nvSpPr>
        <p:spPr>
          <a:xfrm rot="7619243">
            <a:off x="7150868" y="2766901"/>
            <a:ext cx="3210914" cy="3197601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408" name="Google Shape;408;p19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2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0"/>
          <p:cNvSpPr txBox="1"/>
          <p:nvPr>
            <p:ph type="title"/>
          </p:nvPr>
        </p:nvSpPr>
        <p:spPr>
          <a:xfrm>
            <a:off x="713225" y="1505738"/>
            <a:ext cx="4450800" cy="12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3" name="Google Shape;443;p20"/>
          <p:cNvSpPr txBox="1"/>
          <p:nvPr>
            <p:ph idx="1" type="subTitle"/>
          </p:nvPr>
        </p:nvSpPr>
        <p:spPr>
          <a:xfrm>
            <a:off x="713225" y="2725763"/>
            <a:ext cx="32316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  <p:grpSp>
        <p:nvGrpSpPr>
          <p:cNvPr id="444" name="Google Shape;444;p20"/>
          <p:cNvGrpSpPr/>
          <p:nvPr/>
        </p:nvGrpSpPr>
        <p:grpSpPr>
          <a:xfrm flipH="1">
            <a:off x="5418880" y="1"/>
            <a:ext cx="2277317" cy="5304377"/>
            <a:chOff x="224725" y="566950"/>
            <a:chExt cx="1850875" cy="4311100"/>
          </a:xfrm>
        </p:grpSpPr>
        <p:sp>
          <p:nvSpPr>
            <p:cNvPr id="445" name="Google Shape;445;p20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20"/>
          <p:cNvSpPr/>
          <p:nvPr/>
        </p:nvSpPr>
        <p:spPr>
          <a:xfrm flipH="1" rot="-5035031">
            <a:off x="4206940" y="751857"/>
            <a:ext cx="7221377" cy="444298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0"/>
          <p:cNvSpPr/>
          <p:nvPr/>
        </p:nvSpPr>
        <p:spPr>
          <a:xfrm rot="5400000">
            <a:off x="-2021747" y="2268334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0"/>
          <p:cNvSpPr/>
          <p:nvPr/>
        </p:nvSpPr>
        <p:spPr>
          <a:xfrm>
            <a:off x="1280800" y="-652650"/>
            <a:ext cx="1871779" cy="1796023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3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4">
  <p:cSld name="CUSTOM_27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1"/>
          <p:cNvSpPr/>
          <p:nvPr/>
        </p:nvSpPr>
        <p:spPr>
          <a:xfrm rot="-1408952">
            <a:off x="7039333" y="962822"/>
            <a:ext cx="3561578" cy="4437854"/>
          </a:xfrm>
          <a:custGeom>
            <a:rect b="b" l="l" r="r" t="t"/>
            <a:pathLst>
              <a:path extrusionOk="0" h="21250" w="15146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 flipH="1" rot="5400000">
            <a:off x="-1331519" y="-591459"/>
            <a:ext cx="5570538" cy="3629454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 rot="-7977677">
            <a:off x="1465320" y="3454594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21"/>
          <p:cNvGrpSpPr/>
          <p:nvPr/>
        </p:nvGrpSpPr>
        <p:grpSpPr>
          <a:xfrm>
            <a:off x="5084307" y="-1054185"/>
            <a:ext cx="2304462" cy="2293869"/>
            <a:chOff x="2414491" y="671177"/>
            <a:chExt cx="1830972" cy="1822411"/>
          </a:xfrm>
        </p:grpSpPr>
        <p:sp>
          <p:nvSpPr>
            <p:cNvPr id="477" name="Google Shape;477;p21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1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1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21"/>
          <p:cNvSpPr txBox="1"/>
          <p:nvPr>
            <p:ph type="title"/>
          </p:nvPr>
        </p:nvSpPr>
        <p:spPr>
          <a:xfrm>
            <a:off x="2690725" y="1505725"/>
            <a:ext cx="38589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" name="Google Shape;512;p21"/>
          <p:cNvSpPr txBox="1"/>
          <p:nvPr>
            <p:ph idx="1" type="subTitle"/>
          </p:nvPr>
        </p:nvSpPr>
        <p:spPr>
          <a:xfrm>
            <a:off x="2690725" y="2725750"/>
            <a:ext cx="38589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C353C"/>
              </a:buClr>
              <a:buSzPts val="1600"/>
              <a:buFont typeface="Nunito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3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/>
          <p:nvPr/>
        </p:nvSpPr>
        <p:spPr>
          <a:xfrm rot="-5620610">
            <a:off x="7759237" y="345401"/>
            <a:ext cx="3242370" cy="3111144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2"/>
          <p:cNvSpPr/>
          <p:nvPr/>
        </p:nvSpPr>
        <p:spPr>
          <a:xfrm flipH="1" rot="-5400000">
            <a:off x="-700258" y="2716121"/>
            <a:ext cx="3397312" cy="3383225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2"/>
          <p:cNvSpPr/>
          <p:nvPr/>
        </p:nvSpPr>
        <p:spPr>
          <a:xfrm flipH="1" rot="1891771">
            <a:off x="3633391" y="3134640"/>
            <a:ext cx="2182046" cy="3720269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2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8" name="Google Shape;518;p22"/>
          <p:cNvSpPr txBox="1"/>
          <p:nvPr>
            <p:ph idx="1" type="subTitle"/>
          </p:nvPr>
        </p:nvSpPr>
        <p:spPr>
          <a:xfrm>
            <a:off x="5403875" y="13335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9" name="Google Shape;519;p22"/>
          <p:cNvSpPr txBox="1"/>
          <p:nvPr>
            <p:ph idx="2" type="subTitle"/>
          </p:nvPr>
        </p:nvSpPr>
        <p:spPr>
          <a:xfrm>
            <a:off x="5403875" y="285297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2"/>
          <p:cNvSpPr txBox="1"/>
          <p:nvPr>
            <p:ph idx="3" type="subTitle"/>
          </p:nvPr>
        </p:nvSpPr>
        <p:spPr>
          <a:xfrm>
            <a:off x="5403875" y="1839280"/>
            <a:ext cx="2167800" cy="8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2"/>
          <p:cNvSpPr txBox="1"/>
          <p:nvPr>
            <p:ph idx="4" type="subTitle"/>
          </p:nvPr>
        </p:nvSpPr>
        <p:spPr>
          <a:xfrm>
            <a:off x="5403875" y="3358730"/>
            <a:ext cx="2167800" cy="8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8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 rot="5035045">
            <a:off x="-2322768" y="2876704"/>
            <a:ext cx="5262855" cy="323795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4" name="Google Shape;524;p23"/>
          <p:cNvGrpSpPr/>
          <p:nvPr/>
        </p:nvGrpSpPr>
        <p:grpSpPr>
          <a:xfrm>
            <a:off x="-107118" y="-842535"/>
            <a:ext cx="2304462" cy="2293869"/>
            <a:chOff x="2414491" y="671177"/>
            <a:chExt cx="1830972" cy="1822411"/>
          </a:xfrm>
        </p:grpSpPr>
        <p:sp>
          <p:nvSpPr>
            <p:cNvPr id="525" name="Google Shape;525;p23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3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3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3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3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3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3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3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3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3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3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3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3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3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3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23"/>
          <p:cNvSpPr/>
          <p:nvPr/>
        </p:nvSpPr>
        <p:spPr>
          <a:xfrm rot="-4280482">
            <a:off x="6793782" y="-1466885"/>
            <a:ext cx="3375483" cy="5024332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3"/>
          <p:cNvSpPr/>
          <p:nvPr/>
        </p:nvSpPr>
        <p:spPr>
          <a:xfrm rot="-7977677">
            <a:off x="5123145" y="4056144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2" name="Google Shape;562;p23"/>
          <p:cNvSpPr txBox="1"/>
          <p:nvPr>
            <p:ph idx="1" type="subTitle"/>
          </p:nvPr>
        </p:nvSpPr>
        <p:spPr>
          <a:xfrm>
            <a:off x="713250" y="26611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23"/>
          <p:cNvSpPr txBox="1"/>
          <p:nvPr>
            <p:ph idx="2" type="subTitle"/>
          </p:nvPr>
        </p:nvSpPr>
        <p:spPr>
          <a:xfrm>
            <a:off x="3488100" y="26611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23"/>
          <p:cNvSpPr txBox="1"/>
          <p:nvPr>
            <p:ph idx="3" type="subTitle"/>
          </p:nvPr>
        </p:nvSpPr>
        <p:spPr>
          <a:xfrm>
            <a:off x="713250" y="3128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23"/>
          <p:cNvSpPr txBox="1"/>
          <p:nvPr>
            <p:ph idx="4" type="subTitle"/>
          </p:nvPr>
        </p:nvSpPr>
        <p:spPr>
          <a:xfrm>
            <a:off x="3488100" y="3128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23"/>
          <p:cNvSpPr txBox="1"/>
          <p:nvPr>
            <p:ph idx="5" type="subTitle"/>
          </p:nvPr>
        </p:nvSpPr>
        <p:spPr>
          <a:xfrm>
            <a:off x="6262950" y="2661125"/>
            <a:ext cx="21678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3"/>
          <p:cNvSpPr txBox="1"/>
          <p:nvPr>
            <p:ph idx="6" type="subTitle"/>
          </p:nvPr>
        </p:nvSpPr>
        <p:spPr>
          <a:xfrm>
            <a:off x="6262950" y="3128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0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"/>
          <p:cNvSpPr/>
          <p:nvPr/>
        </p:nvSpPr>
        <p:spPr>
          <a:xfrm rot="-7977680">
            <a:off x="2936026" y="3869950"/>
            <a:ext cx="2430109" cy="2331757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" name="Google Shape;570;p24"/>
          <p:cNvGrpSpPr/>
          <p:nvPr/>
        </p:nvGrpSpPr>
        <p:grpSpPr>
          <a:xfrm flipH="1" rot="10800000">
            <a:off x="205659" y="2003797"/>
            <a:ext cx="1888282" cy="1879453"/>
            <a:chOff x="2414491" y="671177"/>
            <a:chExt cx="1830972" cy="1822411"/>
          </a:xfrm>
        </p:grpSpPr>
        <p:sp>
          <p:nvSpPr>
            <p:cNvPr id="571" name="Google Shape;571;p24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24"/>
          <p:cNvSpPr/>
          <p:nvPr/>
        </p:nvSpPr>
        <p:spPr>
          <a:xfrm flipH="1" rot="135969">
            <a:off x="-993079" y="-957313"/>
            <a:ext cx="3397316" cy="3383229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7" name="Google Shape;607;p24"/>
          <p:cNvSpPr txBox="1"/>
          <p:nvPr>
            <p:ph idx="1" type="subTitle"/>
          </p:nvPr>
        </p:nvSpPr>
        <p:spPr>
          <a:xfrm>
            <a:off x="2214975" y="17670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24"/>
          <p:cNvSpPr txBox="1"/>
          <p:nvPr>
            <p:ph idx="2" type="subTitle"/>
          </p:nvPr>
        </p:nvSpPr>
        <p:spPr>
          <a:xfrm>
            <a:off x="4761225" y="17670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24"/>
          <p:cNvSpPr txBox="1"/>
          <p:nvPr>
            <p:ph idx="3" type="subTitle"/>
          </p:nvPr>
        </p:nvSpPr>
        <p:spPr>
          <a:xfrm>
            <a:off x="2214975" y="2141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24"/>
          <p:cNvSpPr txBox="1"/>
          <p:nvPr>
            <p:ph idx="4" type="subTitle"/>
          </p:nvPr>
        </p:nvSpPr>
        <p:spPr>
          <a:xfrm>
            <a:off x="4761225" y="214186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24"/>
          <p:cNvSpPr txBox="1"/>
          <p:nvPr>
            <p:ph idx="5" type="subTitle"/>
          </p:nvPr>
        </p:nvSpPr>
        <p:spPr>
          <a:xfrm>
            <a:off x="2214975" y="30653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24"/>
          <p:cNvSpPr txBox="1"/>
          <p:nvPr>
            <p:ph idx="6" type="subTitle"/>
          </p:nvPr>
        </p:nvSpPr>
        <p:spPr>
          <a:xfrm>
            <a:off x="4761225" y="3065375"/>
            <a:ext cx="2167800" cy="3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24"/>
          <p:cNvSpPr txBox="1"/>
          <p:nvPr>
            <p:ph idx="7" type="subTitle"/>
          </p:nvPr>
        </p:nvSpPr>
        <p:spPr>
          <a:xfrm>
            <a:off x="2214975" y="344011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24"/>
          <p:cNvSpPr txBox="1"/>
          <p:nvPr>
            <p:ph idx="8" type="subTitle"/>
          </p:nvPr>
        </p:nvSpPr>
        <p:spPr>
          <a:xfrm>
            <a:off x="4761225" y="3440113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24"/>
          <p:cNvSpPr/>
          <p:nvPr/>
        </p:nvSpPr>
        <p:spPr>
          <a:xfrm flipH="1" rot="-5035048">
            <a:off x="5373790" y="594172"/>
            <a:ext cx="6829100" cy="4201641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9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/>
          <p:nvPr/>
        </p:nvSpPr>
        <p:spPr>
          <a:xfrm>
            <a:off x="4487750" y="727477"/>
            <a:ext cx="6559985" cy="5236281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 rot="5400000">
            <a:off x="-2563625" y="1125983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 rot="-7977677">
            <a:off x="635395" y="-298381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1" name="Google Shape;621;p25"/>
          <p:cNvSpPr txBox="1"/>
          <p:nvPr>
            <p:ph idx="1" type="subTitle"/>
          </p:nvPr>
        </p:nvSpPr>
        <p:spPr>
          <a:xfrm>
            <a:off x="1094250" y="1652438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5"/>
          <p:cNvSpPr txBox="1"/>
          <p:nvPr>
            <p:ph idx="2" type="subTitle"/>
          </p:nvPr>
        </p:nvSpPr>
        <p:spPr>
          <a:xfrm>
            <a:off x="3488100" y="1652438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25"/>
          <p:cNvSpPr txBox="1"/>
          <p:nvPr>
            <p:ph idx="3" type="subTitle"/>
          </p:nvPr>
        </p:nvSpPr>
        <p:spPr>
          <a:xfrm>
            <a:off x="1094250" y="204385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25"/>
          <p:cNvSpPr txBox="1"/>
          <p:nvPr>
            <p:ph idx="4" type="subTitle"/>
          </p:nvPr>
        </p:nvSpPr>
        <p:spPr>
          <a:xfrm>
            <a:off x="3488100" y="204385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25"/>
          <p:cNvSpPr txBox="1"/>
          <p:nvPr>
            <p:ph idx="5" type="subTitle"/>
          </p:nvPr>
        </p:nvSpPr>
        <p:spPr>
          <a:xfrm>
            <a:off x="5881950" y="1652438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25"/>
          <p:cNvSpPr txBox="1"/>
          <p:nvPr>
            <p:ph idx="6" type="subTitle"/>
          </p:nvPr>
        </p:nvSpPr>
        <p:spPr>
          <a:xfrm>
            <a:off x="5881950" y="204385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25"/>
          <p:cNvSpPr txBox="1"/>
          <p:nvPr>
            <p:ph idx="7" type="subTitle"/>
          </p:nvPr>
        </p:nvSpPr>
        <p:spPr>
          <a:xfrm>
            <a:off x="1094250" y="2989363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25"/>
          <p:cNvSpPr txBox="1"/>
          <p:nvPr>
            <p:ph idx="8" type="subTitle"/>
          </p:nvPr>
        </p:nvSpPr>
        <p:spPr>
          <a:xfrm>
            <a:off x="3488100" y="2989363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25"/>
          <p:cNvSpPr txBox="1"/>
          <p:nvPr>
            <p:ph idx="9" type="subTitle"/>
          </p:nvPr>
        </p:nvSpPr>
        <p:spPr>
          <a:xfrm>
            <a:off x="1094250" y="338090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25"/>
          <p:cNvSpPr txBox="1"/>
          <p:nvPr>
            <p:ph idx="13" type="subTitle"/>
          </p:nvPr>
        </p:nvSpPr>
        <p:spPr>
          <a:xfrm>
            <a:off x="3488100" y="338090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25"/>
          <p:cNvSpPr txBox="1"/>
          <p:nvPr>
            <p:ph idx="14" type="subTitle"/>
          </p:nvPr>
        </p:nvSpPr>
        <p:spPr>
          <a:xfrm>
            <a:off x="5881950" y="2989363"/>
            <a:ext cx="2167800" cy="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25"/>
          <p:cNvSpPr txBox="1"/>
          <p:nvPr>
            <p:ph idx="15" type="subTitle"/>
          </p:nvPr>
        </p:nvSpPr>
        <p:spPr>
          <a:xfrm>
            <a:off x="5881950" y="3380900"/>
            <a:ext cx="216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flipH="1" rot="-8234214">
            <a:off x="6462164" y="-167221"/>
            <a:ext cx="4162685" cy="2560997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6"/>
          <p:cNvSpPr/>
          <p:nvPr/>
        </p:nvSpPr>
        <p:spPr>
          <a:xfrm rot="672094">
            <a:off x="-1833836" y="1849763"/>
            <a:ext cx="4680680" cy="4251900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042975" y="3533675"/>
            <a:ext cx="775608" cy="1012954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7"/>
          <p:cNvSpPr/>
          <p:nvPr/>
        </p:nvSpPr>
        <p:spPr>
          <a:xfrm flipH="1" rot="-2505069">
            <a:off x="6267646" y="1159768"/>
            <a:ext cx="4436783" cy="371422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7"/>
          <p:cNvSpPr/>
          <p:nvPr/>
        </p:nvSpPr>
        <p:spPr>
          <a:xfrm rot="3781174">
            <a:off x="-1644519" y="1806437"/>
            <a:ext cx="4267951" cy="262576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1" name="Google Shape;641;p27"/>
          <p:cNvGrpSpPr/>
          <p:nvPr/>
        </p:nvGrpSpPr>
        <p:grpSpPr>
          <a:xfrm flipH="1" rot="10800000">
            <a:off x="566191" y="1712532"/>
            <a:ext cx="1696762" cy="1688828"/>
            <a:chOff x="2414491" y="671177"/>
            <a:chExt cx="1830972" cy="1822411"/>
          </a:xfrm>
        </p:grpSpPr>
        <p:sp>
          <p:nvSpPr>
            <p:cNvPr id="642" name="Google Shape;642;p2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2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4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8"/>
          <p:cNvSpPr/>
          <p:nvPr/>
        </p:nvSpPr>
        <p:spPr>
          <a:xfrm rot="5400000">
            <a:off x="-897085" y="455393"/>
            <a:ext cx="4906632" cy="4469596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8"/>
          <p:cNvSpPr/>
          <p:nvPr/>
        </p:nvSpPr>
        <p:spPr>
          <a:xfrm rot="4271990">
            <a:off x="6861805" y="3034227"/>
            <a:ext cx="3403945" cy="3389831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7014776" y="357427"/>
            <a:ext cx="801658" cy="707098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5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9"/>
          <p:cNvSpPr/>
          <p:nvPr/>
        </p:nvSpPr>
        <p:spPr>
          <a:xfrm rot="8100090">
            <a:off x="-1277624" y="-498533"/>
            <a:ext cx="4047120" cy="248996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9"/>
          <p:cNvSpPr/>
          <p:nvPr/>
        </p:nvSpPr>
        <p:spPr>
          <a:xfrm flipH="1" rot="-2262480">
            <a:off x="5470609" y="3669962"/>
            <a:ext cx="4913469" cy="302290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6" name="Google Shape;686;p29"/>
          <p:cNvSpPr/>
          <p:nvPr/>
        </p:nvSpPr>
        <p:spPr>
          <a:xfrm rot="-7977666">
            <a:off x="7581866" y="924182"/>
            <a:ext cx="1233331" cy="1183416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6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0"/>
          <p:cNvSpPr/>
          <p:nvPr/>
        </p:nvSpPr>
        <p:spPr>
          <a:xfrm rot="5575585">
            <a:off x="-1934287" y="-969252"/>
            <a:ext cx="4436755" cy="371424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0"/>
          <p:cNvSpPr/>
          <p:nvPr/>
        </p:nvSpPr>
        <p:spPr>
          <a:xfrm>
            <a:off x="4971452" y="887873"/>
            <a:ext cx="5492180" cy="3689245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0"/>
          <p:cNvSpPr/>
          <p:nvPr/>
        </p:nvSpPr>
        <p:spPr>
          <a:xfrm rot="-7977666">
            <a:off x="3954029" y="4656032"/>
            <a:ext cx="1233331" cy="1183416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0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flipH="1" rot="-1762095">
            <a:off x="-645480" y="2383695"/>
            <a:ext cx="2540453" cy="3781447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5" name="Google Shape;95;p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8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/>
          <p:nvPr/>
        </p:nvSpPr>
        <p:spPr>
          <a:xfrm flipH="1" rot="912733">
            <a:off x="-1572654" y="597947"/>
            <a:ext cx="3253667" cy="548082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1"/>
          <p:cNvSpPr/>
          <p:nvPr/>
        </p:nvSpPr>
        <p:spPr>
          <a:xfrm rot="-482288">
            <a:off x="6784912" y="-733687"/>
            <a:ext cx="3654738" cy="363958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1"/>
          <p:cNvSpPr/>
          <p:nvPr/>
        </p:nvSpPr>
        <p:spPr>
          <a:xfrm rot="3320924">
            <a:off x="8443534" y="3822428"/>
            <a:ext cx="1269688" cy="1658230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1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0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2"/>
          <p:cNvSpPr/>
          <p:nvPr/>
        </p:nvSpPr>
        <p:spPr>
          <a:xfrm rot="-5620610">
            <a:off x="8235762" y="2503251"/>
            <a:ext cx="3242370" cy="3111144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2"/>
          <p:cNvSpPr/>
          <p:nvPr/>
        </p:nvSpPr>
        <p:spPr>
          <a:xfrm flipH="1" rot="-595142">
            <a:off x="-1233073" y="-485172"/>
            <a:ext cx="3397327" cy="3383240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2"/>
          <p:cNvSpPr/>
          <p:nvPr/>
        </p:nvSpPr>
        <p:spPr>
          <a:xfrm rot="-7977683">
            <a:off x="6409699" y="-292300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2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"/>
          <p:cNvSpPr/>
          <p:nvPr/>
        </p:nvSpPr>
        <p:spPr>
          <a:xfrm flipH="1" rot="-5400000">
            <a:off x="5697375" y="631183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05" name="Google Shape;705;p33"/>
          <p:cNvGrpSpPr/>
          <p:nvPr/>
        </p:nvGrpSpPr>
        <p:grpSpPr>
          <a:xfrm flipH="1" rot="10800000">
            <a:off x="-776141" y="2015093"/>
            <a:ext cx="2087674" cy="2077913"/>
            <a:chOff x="2414491" y="671177"/>
            <a:chExt cx="1830972" cy="1822411"/>
          </a:xfrm>
        </p:grpSpPr>
        <p:sp>
          <p:nvSpPr>
            <p:cNvPr id="706" name="Google Shape;706;p33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3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3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6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4"/>
          <p:cNvSpPr/>
          <p:nvPr/>
        </p:nvSpPr>
        <p:spPr>
          <a:xfrm rot="-2187687">
            <a:off x="6997415" y="2824325"/>
            <a:ext cx="1938838" cy="3305612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4"/>
          <p:cNvSpPr/>
          <p:nvPr/>
        </p:nvSpPr>
        <p:spPr>
          <a:xfrm rot="1855510">
            <a:off x="2523490" y="193756"/>
            <a:ext cx="4979106" cy="4104445"/>
          </a:xfrm>
          <a:custGeom>
            <a:rect b="b" l="l" r="r" t="t"/>
            <a:pathLst>
              <a:path extrusionOk="0" h="48836" w="59243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4"/>
          <p:cNvSpPr/>
          <p:nvPr/>
        </p:nvSpPr>
        <p:spPr>
          <a:xfrm flipH="1" rot="10800000">
            <a:off x="242450" y="2888462"/>
            <a:ext cx="1774800" cy="177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34"/>
          <p:cNvGrpSpPr/>
          <p:nvPr/>
        </p:nvGrpSpPr>
        <p:grpSpPr>
          <a:xfrm flipH="1" rot="10800000">
            <a:off x="955516" y="2266845"/>
            <a:ext cx="1696762" cy="1688828"/>
            <a:chOff x="2414491" y="671177"/>
            <a:chExt cx="1830972" cy="1822411"/>
          </a:xfrm>
        </p:grpSpPr>
        <p:sp>
          <p:nvSpPr>
            <p:cNvPr id="745" name="Google Shape;745;p34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34"/>
          <p:cNvSpPr/>
          <p:nvPr/>
        </p:nvSpPr>
        <p:spPr>
          <a:xfrm rot="-7977683">
            <a:off x="6033949" y="548625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4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1" name="Google Shape;781;p34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8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5"/>
          <p:cNvSpPr/>
          <p:nvPr/>
        </p:nvSpPr>
        <p:spPr>
          <a:xfrm rot="-7977683">
            <a:off x="1484724" y="1516400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5"/>
          <p:cNvSpPr/>
          <p:nvPr/>
        </p:nvSpPr>
        <p:spPr>
          <a:xfrm flipH="1" rot="288619">
            <a:off x="-1415244" y="1158707"/>
            <a:ext cx="4829256" cy="4940052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5"/>
          <p:cNvSpPr/>
          <p:nvPr/>
        </p:nvSpPr>
        <p:spPr>
          <a:xfrm rot="-8533595">
            <a:off x="7105388" y="-706575"/>
            <a:ext cx="1938828" cy="3305595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5"/>
          <p:cNvSpPr/>
          <p:nvPr/>
        </p:nvSpPr>
        <p:spPr>
          <a:xfrm>
            <a:off x="6970750" y="2154714"/>
            <a:ext cx="1460036" cy="1906827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" name="Google Shape;787;p35"/>
          <p:cNvGrpSpPr/>
          <p:nvPr/>
        </p:nvGrpSpPr>
        <p:grpSpPr>
          <a:xfrm>
            <a:off x="6247704" y="2777002"/>
            <a:ext cx="1830972" cy="1822411"/>
            <a:chOff x="2414491" y="671177"/>
            <a:chExt cx="1830972" cy="1822411"/>
          </a:xfrm>
        </p:grpSpPr>
        <p:sp>
          <p:nvSpPr>
            <p:cNvPr id="788" name="Google Shape;788;p35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2" name="Google Shape;822;p35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3" name="Google Shape;823;p35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/>
          <p:nvPr/>
        </p:nvSpPr>
        <p:spPr>
          <a:xfrm rot="-5716269">
            <a:off x="3090772" y="121523"/>
            <a:ext cx="3242308" cy="5108995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" name="Google Shape;826;p36"/>
          <p:cNvGrpSpPr/>
          <p:nvPr/>
        </p:nvGrpSpPr>
        <p:grpSpPr>
          <a:xfrm flipH="1">
            <a:off x="6918862" y="-84862"/>
            <a:ext cx="2277317" cy="5304377"/>
            <a:chOff x="224725" y="566950"/>
            <a:chExt cx="1850875" cy="4311100"/>
          </a:xfrm>
        </p:grpSpPr>
        <p:sp>
          <p:nvSpPr>
            <p:cNvPr id="827" name="Google Shape;827;p36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36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2" name="Google Shape;852;p36"/>
          <p:cNvSpPr txBox="1"/>
          <p:nvPr>
            <p:ph hasCustomPrompt="1" idx="2" type="title"/>
          </p:nvPr>
        </p:nvSpPr>
        <p:spPr>
          <a:xfrm>
            <a:off x="2020824" y="91845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3" name="Google Shape;853;p36"/>
          <p:cNvSpPr/>
          <p:nvPr/>
        </p:nvSpPr>
        <p:spPr>
          <a:xfrm flipH="1">
            <a:off x="6154471" y="760963"/>
            <a:ext cx="1269687" cy="1658228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6"/>
          <p:cNvSpPr/>
          <p:nvPr/>
        </p:nvSpPr>
        <p:spPr>
          <a:xfrm flipH="1">
            <a:off x="736534" y="1655532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36"/>
          <p:cNvGrpSpPr/>
          <p:nvPr/>
        </p:nvGrpSpPr>
        <p:grpSpPr>
          <a:xfrm flipH="1">
            <a:off x="101505" y="2363121"/>
            <a:ext cx="1696762" cy="1688828"/>
            <a:chOff x="2414491" y="671177"/>
            <a:chExt cx="1830972" cy="1822411"/>
          </a:xfrm>
        </p:grpSpPr>
        <p:sp>
          <p:nvSpPr>
            <p:cNvPr id="856" name="Google Shape;856;p36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7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7"/>
          <p:cNvSpPr/>
          <p:nvPr/>
        </p:nvSpPr>
        <p:spPr>
          <a:xfrm>
            <a:off x="6379125" y="3295174"/>
            <a:ext cx="1436700" cy="1436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7"/>
          <p:cNvSpPr/>
          <p:nvPr/>
        </p:nvSpPr>
        <p:spPr>
          <a:xfrm rot="3781224">
            <a:off x="-1829431" y="2502688"/>
            <a:ext cx="6147391" cy="3782042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7"/>
          <p:cNvSpPr/>
          <p:nvPr/>
        </p:nvSpPr>
        <p:spPr>
          <a:xfrm flipH="1" rot="-1693254">
            <a:off x="7048898" y="1570932"/>
            <a:ext cx="2436429" cy="4153979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7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5" name="Google Shape;895;p37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96" name="Google Shape;896;p37"/>
          <p:cNvGrpSpPr/>
          <p:nvPr/>
        </p:nvGrpSpPr>
        <p:grpSpPr>
          <a:xfrm flipH="1" rot="10800000">
            <a:off x="815666" y="1235970"/>
            <a:ext cx="1696762" cy="1688828"/>
            <a:chOff x="2414491" y="671177"/>
            <a:chExt cx="1830972" cy="1822411"/>
          </a:xfrm>
        </p:grpSpPr>
        <p:sp>
          <p:nvSpPr>
            <p:cNvPr id="897" name="Google Shape;897;p3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9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/>
          <p:nvPr/>
        </p:nvSpPr>
        <p:spPr>
          <a:xfrm flipH="1" rot="199611">
            <a:off x="-1222385" y="1111794"/>
            <a:ext cx="4658395" cy="4765297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8"/>
          <p:cNvSpPr/>
          <p:nvPr/>
        </p:nvSpPr>
        <p:spPr>
          <a:xfrm flipH="1" rot="-5035045">
            <a:off x="5862077" y="-226971"/>
            <a:ext cx="5262855" cy="323795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8"/>
          <p:cNvSpPr/>
          <p:nvPr/>
        </p:nvSpPr>
        <p:spPr>
          <a:xfrm rot="10800000">
            <a:off x="6276915" y="287598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" name="Google Shape;935;p38"/>
          <p:cNvGrpSpPr/>
          <p:nvPr/>
        </p:nvGrpSpPr>
        <p:grpSpPr>
          <a:xfrm rot="10800000">
            <a:off x="1381161" y="1333007"/>
            <a:ext cx="1696762" cy="1688828"/>
            <a:chOff x="2414491" y="671177"/>
            <a:chExt cx="1830972" cy="1822411"/>
          </a:xfrm>
        </p:grpSpPr>
        <p:sp>
          <p:nvSpPr>
            <p:cNvPr id="936" name="Google Shape;936;p38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0" name="Google Shape;970;p38">
            <a:hlinkClick/>
          </p:cNvPr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1" name="Google Shape;971;p38"/>
          <p:cNvSpPr txBox="1"/>
          <p:nvPr>
            <p:ph hasCustomPrompt="1" idx="2" type="title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32_2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9"/>
          <p:cNvSpPr/>
          <p:nvPr/>
        </p:nvSpPr>
        <p:spPr>
          <a:xfrm rot="672094">
            <a:off x="-3534661" y="414138"/>
            <a:ext cx="4680680" cy="4251900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9"/>
          <p:cNvSpPr/>
          <p:nvPr/>
        </p:nvSpPr>
        <p:spPr>
          <a:xfrm>
            <a:off x="8264550" y="465501"/>
            <a:ext cx="1460036" cy="1906827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6" name="Google Shape;976;p39"/>
          <p:cNvSpPr txBox="1"/>
          <p:nvPr>
            <p:ph idx="1" type="subTitle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0"/>
          <p:cNvSpPr/>
          <p:nvPr/>
        </p:nvSpPr>
        <p:spPr>
          <a:xfrm rot="-5620636">
            <a:off x="7260268" y="484121"/>
            <a:ext cx="2991681" cy="287060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0"/>
          <p:cNvSpPr/>
          <p:nvPr/>
        </p:nvSpPr>
        <p:spPr>
          <a:xfrm flipH="1" rot="135969">
            <a:off x="-1259479" y="-732013"/>
            <a:ext cx="3397316" cy="3383229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0"/>
          <p:cNvSpPr/>
          <p:nvPr/>
        </p:nvSpPr>
        <p:spPr>
          <a:xfrm rot="10800000">
            <a:off x="7259653" y="3925437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40"/>
          <p:cNvGrpSpPr/>
          <p:nvPr/>
        </p:nvGrpSpPr>
        <p:grpSpPr>
          <a:xfrm rot="10800000">
            <a:off x="6624625" y="3303820"/>
            <a:ext cx="1696762" cy="1688828"/>
            <a:chOff x="2414491" y="671177"/>
            <a:chExt cx="1830972" cy="1822411"/>
          </a:xfrm>
        </p:grpSpPr>
        <p:sp>
          <p:nvSpPr>
            <p:cNvPr id="982" name="Google Shape;982;p40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40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7" name="Google Shape;1017;p40"/>
          <p:cNvSpPr txBox="1"/>
          <p:nvPr>
            <p:ph idx="1" type="subTitle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/>
          <p:nvPr/>
        </p:nvSpPr>
        <p:spPr>
          <a:xfrm flipH="1">
            <a:off x="75" y="1620000"/>
            <a:ext cx="9143837" cy="2281200"/>
          </a:xfrm>
          <a:custGeom>
            <a:rect b="b" l="l" r="r" t="t"/>
            <a:pathLst>
              <a:path extrusionOk="0" h="121664" w="305584">
                <a:moveTo>
                  <a:pt x="219307" y="0"/>
                </a:moveTo>
                <a:cubicBezTo>
                  <a:pt x="203338" y="0"/>
                  <a:pt x="187335" y="4914"/>
                  <a:pt x="174406" y="14271"/>
                </a:cubicBezTo>
                <a:cubicBezTo>
                  <a:pt x="167072" y="19544"/>
                  <a:pt x="160755" y="26102"/>
                  <a:pt x="153475" y="31428"/>
                </a:cubicBezTo>
                <a:cubicBezTo>
                  <a:pt x="146652" y="36401"/>
                  <a:pt x="138616" y="40348"/>
                  <a:pt x="130237" y="40348"/>
                </a:cubicBezTo>
                <a:cubicBezTo>
                  <a:pt x="129643" y="40348"/>
                  <a:pt x="129047" y="40328"/>
                  <a:pt x="128449" y="40287"/>
                </a:cubicBezTo>
                <a:cubicBezTo>
                  <a:pt x="122935" y="39913"/>
                  <a:pt x="117662" y="37771"/>
                  <a:pt x="112175" y="37076"/>
                </a:cubicBezTo>
                <a:cubicBezTo>
                  <a:pt x="110880" y="36911"/>
                  <a:pt x="109574" y="36830"/>
                  <a:pt x="108268" y="36830"/>
                </a:cubicBezTo>
                <a:cubicBezTo>
                  <a:pt x="102130" y="36830"/>
                  <a:pt x="95990" y="38624"/>
                  <a:pt x="90870" y="42000"/>
                </a:cubicBezTo>
                <a:cubicBezTo>
                  <a:pt x="84982" y="45881"/>
                  <a:pt x="80351" y="51743"/>
                  <a:pt x="73794" y="54339"/>
                </a:cubicBezTo>
                <a:cubicBezTo>
                  <a:pt x="70523" y="55637"/>
                  <a:pt x="67081" y="56009"/>
                  <a:pt x="63565" y="56009"/>
                </a:cubicBezTo>
                <a:cubicBezTo>
                  <a:pt x="58850" y="56009"/>
                  <a:pt x="54001" y="55340"/>
                  <a:pt x="49253" y="55340"/>
                </a:cubicBezTo>
                <a:cubicBezTo>
                  <a:pt x="46444" y="55340"/>
                  <a:pt x="43669" y="55575"/>
                  <a:pt x="40979" y="56320"/>
                </a:cubicBezTo>
                <a:cubicBezTo>
                  <a:pt x="25348" y="60629"/>
                  <a:pt x="16515" y="80811"/>
                  <a:pt x="322" y="81212"/>
                </a:cubicBezTo>
                <a:lnTo>
                  <a:pt x="1" y="105140"/>
                </a:lnTo>
                <a:cubicBezTo>
                  <a:pt x="1" y="105140"/>
                  <a:pt x="15474" y="110471"/>
                  <a:pt x="34154" y="110471"/>
                </a:cubicBezTo>
                <a:cubicBezTo>
                  <a:pt x="45744" y="110471"/>
                  <a:pt x="58569" y="108419"/>
                  <a:pt x="69698" y="101768"/>
                </a:cubicBezTo>
                <a:cubicBezTo>
                  <a:pt x="77727" y="96977"/>
                  <a:pt x="84000" y="95050"/>
                  <a:pt x="89631" y="95050"/>
                </a:cubicBezTo>
                <a:cubicBezTo>
                  <a:pt x="104388" y="95050"/>
                  <a:pt x="114744" y="108287"/>
                  <a:pt x="140761" y="117934"/>
                </a:cubicBezTo>
                <a:cubicBezTo>
                  <a:pt x="147990" y="120617"/>
                  <a:pt x="154305" y="121664"/>
                  <a:pt x="160177" y="121664"/>
                </a:cubicBezTo>
                <a:cubicBezTo>
                  <a:pt x="181037" y="121664"/>
                  <a:pt x="196328" y="108460"/>
                  <a:pt x="227278" y="108460"/>
                </a:cubicBezTo>
                <a:cubicBezTo>
                  <a:pt x="230911" y="108460"/>
                  <a:pt x="234759" y="108642"/>
                  <a:pt x="238857" y="109048"/>
                </a:cubicBezTo>
                <a:cubicBezTo>
                  <a:pt x="240758" y="109237"/>
                  <a:pt x="242612" y="109327"/>
                  <a:pt x="244420" y="109327"/>
                </a:cubicBezTo>
                <a:cubicBezTo>
                  <a:pt x="289069" y="109327"/>
                  <a:pt x="305584" y="54072"/>
                  <a:pt x="305584" y="54072"/>
                </a:cubicBezTo>
                <a:lnTo>
                  <a:pt x="305584" y="33917"/>
                </a:lnTo>
                <a:cubicBezTo>
                  <a:pt x="282994" y="28243"/>
                  <a:pt x="264927" y="11033"/>
                  <a:pt x="242792" y="3726"/>
                </a:cubicBezTo>
                <a:cubicBezTo>
                  <a:pt x="235229" y="1223"/>
                  <a:pt x="227273" y="0"/>
                  <a:pt x="2193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 rot="5400000">
            <a:off x="-1596150" y="-854219"/>
            <a:ext cx="3561783" cy="3029652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7699300" y="2874875"/>
            <a:ext cx="1176089" cy="1535988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1101975" y="2260925"/>
            <a:ext cx="29544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/>
        </p:txBody>
      </p:sp>
      <p:sp>
        <p:nvSpPr>
          <p:cNvPr id="101" name="Google Shape;101;p5"/>
          <p:cNvSpPr txBox="1"/>
          <p:nvPr>
            <p:ph idx="2" type="body"/>
          </p:nvPr>
        </p:nvSpPr>
        <p:spPr>
          <a:xfrm>
            <a:off x="5071000" y="2260925"/>
            <a:ext cx="29544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200"/>
            </a:lvl9pPr>
          </a:lstStyle>
          <a:p/>
        </p:txBody>
      </p:sp>
      <p:sp>
        <p:nvSpPr>
          <p:cNvPr id="102" name="Google Shape;102;p5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5"/>
          <p:cNvSpPr txBox="1"/>
          <p:nvPr>
            <p:ph idx="3" type="subTitle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"/>
          <p:cNvSpPr txBox="1"/>
          <p:nvPr>
            <p:ph idx="4" type="subTitle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Hammersmith One"/>
              <a:buNone/>
              <a:defRPr b="1"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"/>
          <p:cNvSpPr/>
          <p:nvPr/>
        </p:nvSpPr>
        <p:spPr>
          <a:xfrm flipH="1" rot="-1390808">
            <a:off x="4052075" y="2819900"/>
            <a:ext cx="1938821" cy="3305584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2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1"/>
          <p:cNvSpPr/>
          <p:nvPr/>
        </p:nvSpPr>
        <p:spPr>
          <a:xfrm rot="-455554">
            <a:off x="6637849" y="-126684"/>
            <a:ext cx="3253668" cy="548076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1"/>
          <p:cNvSpPr/>
          <p:nvPr/>
        </p:nvSpPr>
        <p:spPr>
          <a:xfrm rot="-7977677">
            <a:off x="5635995" y="1509394"/>
            <a:ext cx="1601627" cy="1536805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41"/>
          <p:cNvSpPr/>
          <p:nvPr/>
        </p:nvSpPr>
        <p:spPr>
          <a:xfrm rot="8880872">
            <a:off x="-2066784" y="-214836"/>
            <a:ext cx="4047011" cy="2490084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41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3" name="Google Shape;1023;p41"/>
          <p:cNvSpPr txBox="1"/>
          <p:nvPr>
            <p:ph idx="1" type="subTitle"/>
          </p:nvPr>
        </p:nvSpPr>
        <p:spPr>
          <a:xfrm>
            <a:off x="713225" y="1168075"/>
            <a:ext cx="4989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4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2"/>
          <p:cNvSpPr/>
          <p:nvPr/>
        </p:nvSpPr>
        <p:spPr>
          <a:xfrm rot="-4971949">
            <a:off x="-1978224" y="-993266"/>
            <a:ext cx="4547689" cy="4131091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42"/>
          <p:cNvGrpSpPr/>
          <p:nvPr/>
        </p:nvGrpSpPr>
        <p:grpSpPr>
          <a:xfrm flipH="1">
            <a:off x="6866680" y="-80437"/>
            <a:ext cx="2277317" cy="5304377"/>
            <a:chOff x="224725" y="566950"/>
            <a:chExt cx="1850875" cy="4311100"/>
          </a:xfrm>
        </p:grpSpPr>
        <p:sp>
          <p:nvSpPr>
            <p:cNvPr id="1027" name="Google Shape;1027;p42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2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2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Google Shape;1051;p42"/>
          <p:cNvSpPr/>
          <p:nvPr/>
        </p:nvSpPr>
        <p:spPr>
          <a:xfrm flipH="1" rot="250550">
            <a:off x="838717" y="3110207"/>
            <a:ext cx="5950574" cy="366106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42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3" name="Google Shape;1053;p42"/>
          <p:cNvSpPr txBox="1"/>
          <p:nvPr>
            <p:ph idx="1" type="subTitle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3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oogle Shape;1055;p43"/>
          <p:cNvGrpSpPr/>
          <p:nvPr/>
        </p:nvGrpSpPr>
        <p:grpSpPr>
          <a:xfrm>
            <a:off x="4789682" y="3273165"/>
            <a:ext cx="2304462" cy="2293869"/>
            <a:chOff x="2414491" y="671177"/>
            <a:chExt cx="1830972" cy="1822411"/>
          </a:xfrm>
        </p:grpSpPr>
        <p:sp>
          <p:nvSpPr>
            <p:cNvPr id="1056" name="Google Shape;1056;p43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43"/>
          <p:cNvSpPr/>
          <p:nvPr/>
        </p:nvSpPr>
        <p:spPr>
          <a:xfrm rot="-919010">
            <a:off x="6732142" y="-371518"/>
            <a:ext cx="3397275" cy="3383189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43"/>
          <p:cNvSpPr/>
          <p:nvPr/>
        </p:nvSpPr>
        <p:spPr>
          <a:xfrm rot="-5620636">
            <a:off x="-1100482" y="1591409"/>
            <a:ext cx="2991681" cy="287060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3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43"/>
          <p:cNvSpPr txBox="1"/>
          <p:nvPr>
            <p:ph idx="1" type="subTitle"/>
          </p:nvPr>
        </p:nvSpPr>
        <p:spPr>
          <a:xfrm>
            <a:off x="5028175" y="2027400"/>
            <a:ext cx="3402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6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4"/>
          <p:cNvSpPr/>
          <p:nvPr/>
        </p:nvSpPr>
        <p:spPr>
          <a:xfrm>
            <a:off x="4260425" y="1957095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4"/>
          <p:cNvSpPr/>
          <p:nvPr/>
        </p:nvSpPr>
        <p:spPr>
          <a:xfrm rot="-4971949">
            <a:off x="6653151" y="1865359"/>
            <a:ext cx="4547689" cy="4131091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44"/>
          <p:cNvSpPr/>
          <p:nvPr/>
        </p:nvSpPr>
        <p:spPr>
          <a:xfrm flipH="1" rot="7019959">
            <a:off x="-962151" y="-1327476"/>
            <a:ext cx="4047102" cy="2490011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4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44"/>
          <p:cNvSpPr txBox="1"/>
          <p:nvPr>
            <p:ph idx="1" type="subTitle"/>
          </p:nvPr>
        </p:nvSpPr>
        <p:spPr>
          <a:xfrm>
            <a:off x="713225" y="2027400"/>
            <a:ext cx="3402600" cy="10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37_1"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5"/>
          <p:cNvSpPr/>
          <p:nvPr/>
        </p:nvSpPr>
        <p:spPr>
          <a:xfrm rot="-4971949">
            <a:off x="6499451" y="687059"/>
            <a:ext cx="4547689" cy="4131091"/>
          </a:xfrm>
          <a:custGeom>
            <a:rect b="b" l="l" r="r" t="t"/>
            <a:pathLst>
              <a:path extrusionOk="0" h="59210" w="65181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5"/>
          <p:cNvSpPr/>
          <p:nvPr/>
        </p:nvSpPr>
        <p:spPr>
          <a:xfrm rot="9475593">
            <a:off x="-1974698" y="-446077"/>
            <a:ext cx="4047145" cy="2489949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5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4" name="Google Shape;1104;p45"/>
          <p:cNvSpPr txBox="1"/>
          <p:nvPr>
            <p:ph idx="1" type="subTitle"/>
          </p:nvPr>
        </p:nvSpPr>
        <p:spPr>
          <a:xfrm>
            <a:off x="713225" y="1168075"/>
            <a:ext cx="62643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7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6"/>
          <p:cNvSpPr/>
          <p:nvPr/>
        </p:nvSpPr>
        <p:spPr>
          <a:xfrm flipH="1" rot="-5400000">
            <a:off x="6051628" y="1691784"/>
            <a:ext cx="4906632" cy="319691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6"/>
          <p:cNvSpPr/>
          <p:nvPr/>
        </p:nvSpPr>
        <p:spPr>
          <a:xfrm>
            <a:off x="-749900" y="3073920"/>
            <a:ext cx="1774800" cy="177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8" name="Google Shape;1108;p46"/>
          <p:cNvGrpSpPr/>
          <p:nvPr/>
        </p:nvGrpSpPr>
        <p:grpSpPr>
          <a:xfrm rot="10800000">
            <a:off x="6204525" y="1244395"/>
            <a:ext cx="1696762" cy="1688828"/>
            <a:chOff x="2414491" y="671177"/>
            <a:chExt cx="1830972" cy="1822411"/>
          </a:xfrm>
        </p:grpSpPr>
        <p:sp>
          <p:nvSpPr>
            <p:cNvPr id="1109" name="Google Shape;1109;p46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6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6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6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6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6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6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6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6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6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6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6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6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6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6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6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6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6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6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6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6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6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6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6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6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6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46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4" name="Google Shape;1144;p46"/>
          <p:cNvSpPr txBox="1"/>
          <p:nvPr>
            <p:ph idx="1" type="subTitle"/>
          </p:nvPr>
        </p:nvSpPr>
        <p:spPr>
          <a:xfrm>
            <a:off x="713225" y="1168075"/>
            <a:ext cx="60288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47"/>
          <p:cNvSpPr/>
          <p:nvPr/>
        </p:nvSpPr>
        <p:spPr>
          <a:xfrm flipH="1" rot="5716307">
            <a:off x="3128709" y="-17350"/>
            <a:ext cx="3009510" cy="5911593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47"/>
          <p:cNvSpPr/>
          <p:nvPr/>
        </p:nvSpPr>
        <p:spPr>
          <a:xfrm rot="-1408952">
            <a:off x="7059833" y="-1532053"/>
            <a:ext cx="3561578" cy="4437854"/>
          </a:xfrm>
          <a:custGeom>
            <a:rect b="b" l="l" r="r" t="t"/>
            <a:pathLst>
              <a:path extrusionOk="0" h="21250" w="15146">
                <a:moveTo>
                  <a:pt x="2903" y="12143"/>
                </a:moveTo>
                <a:cubicBezTo>
                  <a:pt x="1936" y="10308"/>
                  <a:pt x="234" y="9174"/>
                  <a:pt x="201" y="6972"/>
                </a:cubicBezTo>
                <a:cubicBezTo>
                  <a:pt x="1" y="1"/>
                  <a:pt x="7773" y="1769"/>
                  <a:pt x="11209" y="4637"/>
                </a:cubicBezTo>
                <a:cubicBezTo>
                  <a:pt x="13877" y="6839"/>
                  <a:pt x="15145" y="10208"/>
                  <a:pt x="14178" y="13544"/>
                </a:cubicBezTo>
                <a:cubicBezTo>
                  <a:pt x="13310" y="16379"/>
                  <a:pt x="10141" y="21249"/>
                  <a:pt x="6472" y="20349"/>
                </a:cubicBezTo>
                <a:cubicBezTo>
                  <a:pt x="3203" y="19581"/>
                  <a:pt x="4070" y="14811"/>
                  <a:pt x="3070" y="12476"/>
                </a:cubicBezTo>
                <a:cubicBezTo>
                  <a:pt x="3036" y="12343"/>
                  <a:pt x="2970" y="12243"/>
                  <a:pt x="2903" y="121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7"/>
          <p:cNvSpPr/>
          <p:nvPr/>
        </p:nvSpPr>
        <p:spPr>
          <a:xfrm rot="10800000">
            <a:off x="797253" y="2885987"/>
            <a:ext cx="1774800" cy="1774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9" name="Google Shape;1149;p47"/>
          <p:cNvGrpSpPr/>
          <p:nvPr/>
        </p:nvGrpSpPr>
        <p:grpSpPr>
          <a:xfrm rot="10800000">
            <a:off x="162225" y="2264370"/>
            <a:ext cx="1696762" cy="1688828"/>
            <a:chOff x="2414491" y="671177"/>
            <a:chExt cx="1830972" cy="1822411"/>
          </a:xfrm>
        </p:grpSpPr>
        <p:sp>
          <p:nvSpPr>
            <p:cNvPr id="1150" name="Google Shape;1150;p47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4" name="Google Shape;1184;p47"/>
          <p:cNvSpPr/>
          <p:nvPr/>
        </p:nvSpPr>
        <p:spPr>
          <a:xfrm rot="8100000">
            <a:off x="371399" y="-1150417"/>
            <a:ext cx="1938844" cy="3305623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7"/>
          <p:cNvSpPr txBox="1"/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77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6" name="Google Shape;1186;p47"/>
          <p:cNvSpPr txBox="1"/>
          <p:nvPr>
            <p:ph idx="1" type="subTitle"/>
          </p:nvPr>
        </p:nvSpPr>
        <p:spPr>
          <a:xfrm>
            <a:off x="2572050" y="1652263"/>
            <a:ext cx="39999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naheim"/>
              <a:buChar char="■"/>
              <a:defRPr/>
            </a:lvl9pPr>
          </a:lstStyle>
          <a:p/>
        </p:txBody>
      </p:sp>
      <p:sp>
        <p:nvSpPr>
          <p:cNvPr id="1187" name="Google Shape;1187;p47"/>
          <p:cNvSpPr txBox="1"/>
          <p:nvPr/>
        </p:nvSpPr>
        <p:spPr>
          <a:xfrm>
            <a:off x="2720550" y="3431613"/>
            <a:ext cx="370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b="1" lang="en" sz="1200">
                <a:solidFill>
                  <a:schemeClr val="accent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sz="12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/>
          <p:nvPr/>
        </p:nvSpPr>
        <p:spPr>
          <a:xfrm flipH="1" rot="288678">
            <a:off x="-1270417" y="553336"/>
            <a:ext cx="4658411" cy="4765187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8"/>
          <p:cNvSpPr/>
          <p:nvPr/>
        </p:nvSpPr>
        <p:spPr>
          <a:xfrm>
            <a:off x="1334050" y="1127073"/>
            <a:ext cx="1522302" cy="1342795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192" name="Google Shape;1192;p48"/>
            <p:cNvSpPr/>
            <p:nvPr/>
          </p:nvSpPr>
          <p:spPr>
            <a:xfrm>
              <a:off x="6762468" y="1386456"/>
              <a:ext cx="2270935" cy="2260292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7236329" y="1587480"/>
              <a:ext cx="12035" cy="935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364144" y="1394464"/>
              <a:ext cx="356781" cy="300882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7836713" y="1386456"/>
              <a:ext cx="358124" cy="308889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310574" y="1516908"/>
              <a:ext cx="135819" cy="79920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8484940" y="1543565"/>
              <a:ext cx="8057" cy="151784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838311" y="2099984"/>
              <a:ext cx="2735" cy="537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12727" y="1801781"/>
              <a:ext cx="2686" cy="273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912862" y="1942876"/>
              <a:ext cx="102548" cy="63956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131192" y="1696645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7603761" y="1696645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077622" y="1696645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550190" y="1736581"/>
              <a:ext cx="356781" cy="367424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891576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364144" y="2115948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7836713" y="2115948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8310574" y="2114606"/>
              <a:ext cx="356781" cy="408702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8783142" y="2114606"/>
              <a:ext cx="239661" cy="408702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73111" y="2511280"/>
              <a:ext cx="242297" cy="40735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13119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603761" y="2511280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8077622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550190" y="2511280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6891576" y="2934613"/>
              <a:ext cx="356781" cy="363445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736414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7836713" y="2934613"/>
              <a:ext cx="358124" cy="40735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8310574" y="2934613"/>
              <a:ext cx="356781" cy="40735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8783142" y="3033085"/>
              <a:ext cx="97227" cy="6127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345494" y="3428467"/>
              <a:ext cx="142484" cy="85242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7305558" y="3329945"/>
              <a:ext cx="8057" cy="161133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7603761" y="3329945"/>
              <a:ext cx="358124" cy="316846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077622" y="3329945"/>
              <a:ext cx="356781" cy="307546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8550190" y="3428467"/>
              <a:ext cx="16014" cy="12035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48"/>
          <p:cNvSpPr/>
          <p:nvPr/>
        </p:nvSpPr>
        <p:spPr>
          <a:xfrm flipH="1" rot="-1848056">
            <a:off x="7756025" y="2517986"/>
            <a:ext cx="1938888" cy="3305698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49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228" name="Google Shape;1228;p49"/>
            <p:cNvSpPr/>
            <p:nvPr/>
          </p:nvSpPr>
          <p:spPr>
            <a:xfrm>
              <a:off x="1914975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1761075" y="8188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1607850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453950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1300050" y="566950"/>
              <a:ext cx="160600" cy="2033000"/>
            </a:xfrm>
            <a:custGeom>
              <a:rect b="b" l="l" r="r" t="t"/>
              <a:pathLst>
                <a:path extrusionOk="0" h="81320" w="6424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1146800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992900" y="566950"/>
              <a:ext cx="160625" cy="2033000"/>
            </a:xfrm>
            <a:custGeom>
              <a:rect b="b" l="l" r="r" t="t"/>
              <a:pathLst>
                <a:path extrusionOk="0" h="81320" w="6425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83967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68577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531875" y="8188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8625" y="566950"/>
              <a:ext cx="159950" cy="2033000"/>
            </a:xfrm>
            <a:custGeom>
              <a:rect b="b" l="l" r="r" t="t"/>
              <a:pathLst>
                <a:path extrusionOk="0" h="81320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224725" y="8188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1914975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1761075" y="2845375"/>
              <a:ext cx="160625" cy="2032675"/>
            </a:xfrm>
            <a:custGeom>
              <a:rect b="b" l="l" r="r" t="t"/>
              <a:pathLst>
                <a:path extrusionOk="0" h="81307" w="6425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1607850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1453950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1300050" y="2593575"/>
              <a:ext cx="160600" cy="2032875"/>
            </a:xfrm>
            <a:custGeom>
              <a:rect b="b" l="l" r="r" t="t"/>
              <a:pathLst>
                <a:path extrusionOk="0" h="81315" w="6424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1146800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992900" y="2593575"/>
              <a:ext cx="160625" cy="2032875"/>
            </a:xfrm>
            <a:custGeom>
              <a:rect b="b" l="l" r="r" t="t"/>
              <a:pathLst>
                <a:path extrusionOk="0" h="81315" w="6425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83967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68577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531875" y="2845375"/>
              <a:ext cx="160600" cy="2032675"/>
            </a:xfrm>
            <a:custGeom>
              <a:rect b="b" l="l" r="r" t="t"/>
              <a:pathLst>
                <a:path extrusionOk="0" h="81307" w="6424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378625" y="2593575"/>
              <a:ext cx="159950" cy="2032875"/>
            </a:xfrm>
            <a:custGeom>
              <a:rect b="b" l="l" r="r" t="t"/>
              <a:pathLst>
                <a:path extrusionOk="0" h="81315" w="6398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224725" y="2845375"/>
              <a:ext cx="159950" cy="2032675"/>
            </a:xfrm>
            <a:custGeom>
              <a:rect b="b" l="l" r="r" t="t"/>
              <a:pathLst>
                <a:path extrusionOk="0" h="81307" w="6398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49"/>
          <p:cNvSpPr/>
          <p:nvPr/>
        </p:nvSpPr>
        <p:spPr>
          <a:xfrm flipH="1" rot="-3415034">
            <a:off x="5349941" y="647072"/>
            <a:ext cx="4814608" cy="4095305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49"/>
          <p:cNvSpPr/>
          <p:nvPr/>
        </p:nvSpPr>
        <p:spPr>
          <a:xfrm rot="1379372">
            <a:off x="5149944" y="2281365"/>
            <a:ext cx="1343009" cy="1754062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9"/>
          <p:cNvSpPr/>
          <p:nvPr/>
        </p:nvSpPr>
        <p:spPr>
          <a:xfrm>
            <a:off x="-767475" y="502200"/>
            <a:ext cx="2264661" cy="1997587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6" name="Google Shape;1256;p50"/>
          <p:cNvGrpSpPr/>
          <p:nvPr/>
        </p:nvGrpSpPr>
        <p:grpSpPr>
          <a:xfrm rot="-4412986">
            <a:off x="6233427" y="1978854"/>
            <a:ext cx="2523466" cy="2406919"/>
            <a:chOff x="616550" y="744600"/>
            <a:chExt cx="936200" cy="893025"/>
          </a:xfrm>
        </p:grpSpPr>
        <p:sp>
          <p:nvSpPr>
            <p:cNvPr id="1257" name="Google Shape;1257;p50"/>
            <p:cNvSpPr/>
            <p:nvPr/>
          </p:nvSpPr>
          <p:spPr>
            <a:xfrm>
              <a:off x="616550" y="744600"/>
              <a:ext cx="936200" cy="893025"/>
            </a:xfrm>
            <a:custGeom>
              <a:rect b="b" l="l" r="r" t="t"/>
              <a:pathLst>
                <a:path extrusionOk="0" h="35721" w="37448">
                  <a:moveTo>
                    <a:pt x="21003" y="1"/>
                  </a:moveTo>
                  <a:cubicBezTo>
                    <a:pt x="20950" y="1"/>
                    <a:pt x="20897" y="16"/>
                    <a:pt x="20852" y="46"/>
                  </a:cubicBezTo>
                  <a:lnTo>
                    <a:pt x="18177" y="2356"/>
                  </a:lnTo>
                  <a:cubicBezTo>
                    <a:pt x="18177" y="2356"/>
                    <a:pt x="18146" y="2387"/>
                    <a:pt x="18146" y="2387"/>
                  </a:cubicBezTo>
                  <a:lnTo>
                    <a:pt x="91" y="26946"/>
                  </a:lnTo>
                  <a:cubicBezTo>
                    <a:pt x="0" y="27068"/>
                    <a:pt x="61" y="27220"/>
                    <a:pt x="182" y="27281"/>
                  </a:cubicBezTo>
                  <a:lnTo>
                    <a:pt x="2523" y="28436"/>
                  </a:lnTo>
                  <a:lnTo>
                    <a:pt x="15654" y="35700"/>
                  </a:lnTo>
                  <a:cubicBezTo>
                    <a:pt x="15692" y="35713"/>
                    <a:pt x="15735" y="35720"/>
                    <a:pt x="15776" y="35720"/>
                  </a:cubicBezTo>
                  <a:cubicBezTo>
                    <a:pt x="15835" y="35720"/>
                    <a:pt x="15892" y="35705"/>
                    <a:pt x="15927" y="35670"/>
                  </a:cubicBezTo>
                  <a:cubicBezTo>
                    <a:pt x="16657" y="35092"/>
                    <a:pt x="20274" y="32083"/>
                    <a:pt x="25320" y="27433"/>
                  </a:cubicBezTo>
                  <a:cubicBezTo>
                    <a:pt x="30730" y="22417"/>
                    <a:pt x="37204" y="14666"/>
                    <a:pt x="37204" y="14666"/>
                  </a:cubicBezTo>
                  <a:cubicBezTo>
                    <a:pt x="37448" y="14454"/>
                    <a:pt x="37448" y="14089"/>
                    <a:pt x="37204" y="13876"/>
                  </a:cubicBezTo>
                  <a:cubicBezTo>
                    <a:pt x="36779" y="13451"/>
                    <a:pt x="35867" y="12600"/>
                    <a:pt x="34286" y="11171"/>
                  </a:cubicBezTo>
                  <a:cubicBezTo>
                    <a:pt x="31824" y="9013"/>
                    <a:pt x="22493" y="1171"/>
                    <a:pt x="21155" y="46"/>
                  </a:cubicBezTo>
                  <a:cubicBezTo>
                    <a:pt x="21110" y="16"/>
                    <a:pt x="21057" y="1"/>
                    <a:pt x="21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1118825" y="951075"/>
              <a:ext cx="191525" cy="163425"/>
            </a:xfrm>
            <a:custGeom>
              <a:rect b="b" l="l" r="r" t="t"/>
              <a:pathLst>
                <a:path extrusionOk="0" h="6537" w="7661">
                  <a:moveTo>
                    <a:pt x="426" y="0"/>
                  </a:moveTo>
                  <a:cubicBezTo>
                    <a:pt x="317" y="0"/>
                    <a:pt x="206" y="46"/>
                    <a:pt x="122" y="146"/>
                  </a:cubicBezTo>
                  <a:cubicBezTo>
                    <a:pt x="1" y="298"/>
                    <a:pt x="31" y="541"/>
                    <a:pt x="183" y="663"/>
                  </a:cubicBezTo>
                  <a:lnTo>
                    <a:pt x="6992" y="6468"/>
                  </a:lnTo>
                  <a:cubicBezTo>
                    <a:pt x="7052" y="6499"/>
                    <a:pt x="7144" y="6529"/>
                    <a:pt x="7235" y="6529"/>
                  </a:cubicBezTo>
                  <a:cubicBezTo>
                    <a:pt x="7251" y="6534"/>
                    <a:pt x="7268" y="6537"/>
                    <a:pt x="7286" y="6537"/>
                  </a:cubicBezTo>
                  <a:cubicBezTo>
                    <a:pt x="7368" y="6537"/>
                    <a:pt x="7464" y="6483"/>
                    <a:pt x="7539" y="6407"/>
                  </a:cubicBezTo>
                  <a:cubicBezTo>
                    <a:pt x="7660" y="6255"/>
                    <a:pt x="7630" y="6012"/>
                    <a:pt x="7478" y="5860"/>
                  </a:cubicBezTo>
                  <a:lnTo>
                    <a:pt x="669" y="85"/>
                  </a:lnTo>
                  <a:cubicBezTo>
                    <a:pt x="601" y="31"/>
                    <a:pt x="514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1078550" y="994400"/>
              <a:ext cx="190750" cy="164750"/>
            </a:xfrm>
            <a:custGeom>
              <a:rect b="b" l="l" r="r" t="t"/>
              <a:pathLst>
                <a:path extrusionOk="0" h="6590" w="7630">
                  <a:moveTo>
                    <a:pt x="413" y="0"/>
                  </a:moveTo>
                  <a:cubicBezTo>
                    <a:pt x="308" y="0"/>
                    <a:pt x="206" y="45"/>
                    <a:pt x="122" y="146"/>
                  </a:cubicBezTo>
                  <a:cubicBezTo>
                    <a:pt x="1" y="298"/>
                    <a:pt x="1" y="541"/>
                    <a:pt x="153" y="662"/>
                  </a:cubicBezTo>
                  <a:lnTo>
                    <a:pt x="6931" y="6498"/>
                  </a:lnTo>
                  <a:cubicBezTo>
                    <a:pt x="7022" y="6559"/>
                    <a:pt x="7113" y="6589"/>
                    <a:pt x="7174" y="6589"/>
                  </a:cubicBezTo>
                  <a:cubicBezTo>
                    <a:pt x="7296" y="6589"/>
                    <a:pt x="7417" y="6529"/>
                    <a:pt x="7478" y="6437"/>
                  </a:cubicBezTo>
                  <a:cubicBezTo>
                    <a:pt x="7630" y="6285"/>
                    <a:pt x="7600" y="6042"/>
                    <a:pt x="7448" y="5921"/>
                  </a:cubicBezTo>
                  <a:lnTo>
                    <a:pt x="669" y="85"/>
                  </a:lnTo>
                  <a:cubicBezTo>
                    <a:pt x="587" y="30"/>
                    <a:pt x="499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1041325" y="1033375"/>
              <a:ext cx="196075" cy="159975"/>
            </a:xfrm>
            <a:custGeom>
              <a:rect b="b" l="l" r="r" t="t"/>
              <a:pathLst>
                <a:path extrusionOk="0" h="6399" w="7843">
                  <a:moveTo>
                    <a:pt x="446" y="1"/>
                  </a:moveTo>
                  <a:cubicBezTo>
                    <a:pt x="335" y="1"/>
                    <a:pt x="223" y="48"/>
                    <a:pt x="152" y="137"/>
                  </a:cubicBezTo>
                  <a:cubicBezTo>
                    <a:pt x="0" y="319"/>
                    <a:pt x="31" y="532"/>
                    <a:pt x="213" y="684"/>
                  </a:cubicBezTo>
                  <a:lnTo>
                    <a:pt x="7174" y="6307"/>
                  </a:lnTo>
                  <a:cubicBezTo>
                    <a:pt x="7234" y="6368"/>
                    <a:pt x="7326" y="6398"/>
                    <a:pt x="7386" y="6398"/>
                  </a:cubicBezTo>
                  <a:cubicBezTo>
                    <a:pt x="7508" y="6398"/>
                    <a:pt x="7630" y="6337"/>
                    <a:pt x="7690" y="6246"/>
                  </a:cubicBezTo>
                  <a:cubicBezTo>
                    <a:pt x="7842" y="6094"/>
                    <a:pt x="7812" y="5851"/>
                    <a:pt x="7630" y="5729"/>
                  </a:cubicBezTo>
                  <a:lnTo>
                    <a:pt x="669" y="76"/>
                  </a:lnTo>
                  <a:cubicBezTo>
                    <a:pt x="606" y="25"/>
                    <a:pt x="526" y="1"/>
                    <a:pt x="4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1007125" y="1070750"/>
              <a:ext cx="186950" cy="159825"/>
            </a:xfrm>
            <a:custGeom>
              <a:rect b="b" l="l" r="r" t="t"/>
              <a:pathLst>
                <a:path extrusionOk="0" h="6393" w="7478">
                  <a:moveTo>
                    <a:pt x="413" y="1"/>
                  </a:moveTo>
                  <a:cubicBezTo>
                    <a:pt x="307" y="1"/>
                    <a:pt x="206" y="48"/>
                    <a:pt x="122" y="131"/>
                  </a:cubicBezTo>
                  <a:cubicBezTo>
                    <a:pt x="0" y="283"/>
                    <a:pt x="0" y="526"/>
                    <a:pt x="183" y="678"/>
                  </a:cubicBezTo>
                  <a:lnTo>
                    <a:pt x="6809" y="6301"/>
                  </a:lnTo>
                  <a:cubicBezTo>
                    <a:pt x="6870" y="6362"/>
                    <a:pt x="6961" y="6393"/>
                    <a:pt x="7022" y="6393"/>
                  </a:cubicBezTo>
                  <a:cubicBezTo>
                    <a:pt x="7143" y="6393"/>
                    <a:pt x="7265" y="6362"/>
                    <a:pt x="7326" y="6271"/>
                  </a:cubicBezTo>
                  <a:cubicBezTo>
                    <a:pt x="7478" y="6119"/>
                    <a:pt x="7447" y="5876"/>
                    <a:pt x="7295" y="5724"/>
                  </a:cubicBezTo>
                  <a:lnTo>
                    <a:pt x="669" y="101"/>
                  </a:lnTo>
                  <a:cubicBezTo>
                    <a:pt x="587" y="32"/>
                    <a:pt x="499" y="1"/>
                    <a:pt x="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1326404" y="500540"/>
            <a:ext cx="1830972" cy="1822411"/>
            <a:chOff x="2414491" y="671177"/>
            <a:chExt cx="1830972" cy="1822411"/>
          </a:xfrm>
        </p:grpSpPr>
        <p:sp>
          <p:nvSpPr>
            <p:cNvPr id="1263" name="Google Shape;1263;p50"/>
            <p:cNvSpPr/>
            <p:nvPr/>
          </p:nvSpPr>
          <p:spPr>
            <a:xfrm>
              <a:off x="2414491" y="671177"/>
              <a:ext cx="1830972" cy="1822391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2796545" y="833253"/>
              <a:ext cx="9704" cy="7538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2899597" y="677633"/>
              <a:ext cx="287659" cy="242590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3280608" y="671177"/>
              <a:ext cx="288742" cy="249046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3662662" y="776354"/>
              <a:ext cx="109506" cy="64437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3803246" y="797847"/>
              <a:ext cx="6496" cy="122378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2475641" y="1246463"/>
              <a:ext cx="2205" cy="4331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2616265" y="1006036"/>
              <a:ext cx="2165" cy="2205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2535748" y="1119794"/>
              <a:ext cx="82681" cy="51565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2711778" y="921268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092789" y="92126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3474843" y="92126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3855854" y="953467"/>
              <a:ext cx="287659" cy="296240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2417699" y="1498640"/>
              <a:ext cx="7538" cy="9704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2518586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2899597" y="1259335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3280608" y="1259335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3662662" y="1258252"/>
              <a:ext cx="287659" cy="329521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4043673" y="1258252"/>
              <a:ext cx="193230" cy="329521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0"/>
            <p:cNvSpPr/>
            <p:nvPr/>
          </p:nvSpPr>
          <p:spPr>
            <a:xfrm>
              <a:off x="2423072" y="1578074"/>
              <a:ext cx="195355" cy="32843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0"/>
            <p:cNvSpPr/>
            <p:nvPr/>
          </p:nvSpPr>
          <p:spPr>
            <a:xfrm>
              <a:off x="2711778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3092789" y="1578074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3474843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3855854" y="1578074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2518586" y="1919388"/>
              <a:ext cx="287659" cy="293033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2899597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3280608" y="1919388"/>
              <a:ext cx="288742" cy="32843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3662662" y="1919388"/>
              <a:ext cx="287659" cy="32843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4043673" y="1998782"/>
              <a:ext cx="78391" cy="49400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2884560" y="2317561"/>
              <a:ext cx="114879" cy="68727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2852362" y="2238127"/>
              <a:ext cx="6496" cy="129916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3092789" y="2238127"/>
              <a:ext cx="288742" cy="255461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3474843" y="2238127"/>
              <a:ext cx="287659" cy="24796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3855854" y="2317561"/>
              <a:ext cx="12911" cy="9704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50"/>
          <p:cNvGrpSpPr/>
          <p:nvPr/>
        </p:nvGrpSpPr>
        <p:grpSpPr>
          <a:xfrm rot="-969610">
            <a:off x="6880585" y="2461943"/>
            <a:ext cx="2217391" cy="2896369"/>
            <a:chOff x="6078061" y="1684347"/>
            <a:chExt cx="1743860" cy="2277840"/>
          </a:xfrm>
        </p:grpSpPr>
        <p:sp>
          <p:nvSpPr>
            <p:cNvPr id="1298" name="Google Shape;1298;p50"/>
            <p:cNvSpPr/>
            <p:nvPr/>
          </p:nvSpPr>
          <p:spPr>
            <a:xfrm>
              <a:off x="7384410" y="1684347"/>
              <a:ext cx="437511" cy="516459"/>
            </a:xfrm>
            <a:custGeom>
              <a:rect b="b" l="l" r="r" t="t"/>
              <a:pathLst>
                <a:path extrusionOk="0" h="10022" w="8490">
                  <a:moveTo>
                    <a:pt x="8405" y="0"/>
                  </a:moveTo>
                  <a:cubicBezTo>
                    <a:pt x="8396" y="0"/>
                    <a:pt x="8390" y="41"/>
                    <a:pt x="8390" y="41"/>
                  </a:cubicBezTo>
                  <a:cubicBezTo>
                    <a:pt x="8390" y="41"/>
                    <a:pt x="6535" y="1439"/>
                    <a:pt x="4043" y="1986"/>
                  </a:cubicBezTo>
                  <a:cubicBezTo>
                    <a:pt x="1551" y="2563"/>
                    <a:pt x="0" y="6636"/>
                    <a:pt x="487" y="8430"/>
                  </a:cubicBezTo>
                  <a:cubicBezTo>
                    <a:pt x="895" y="9870"/>
                    <a:pt x="1871" y="10021"/>
                    <a:pt x="2264" y="10021"/>
                  </a:cubicBezTo>
                  <a:cubicBezTo>
                    <a:pt x="2369" y="10021"/>
                    <a:pt x="2432" y="10010"/>
                    <a:pt x="2432" y="10010"/>
                  </a:cubicBezTo>
                  <a:cubicBezTo>
                    <a:pt x="2432" y="10010"/>
                    <a:pt x="8298" y="8794"/>
                    <a:pt x="8420" y="4053"/>
                  </a:cubicBezTo>
                  <a:cubicBezTo>
                    <a:pt x="8490" y="427"/>
                    <a:pt x="8435" y="0"/>
                    <a:pt x="8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6078061" y="2151644"/>
              <a:ext cx="1448939" cy="1810543"/>
            </a:xfrm>
            <a:custGeom>
              <a:rect b="b" l="l" r="r" t="t"/>
              <a:pathLst>
                <a:path extrusionOk="0" h="35134" w="28117">
                  <a:moveTo>
                    <a:pt x="26110" y="0"/>
                  </a:moveTo>
                  <a:cubicBezTo>
                    <a:pt x="26110" y="0"/>
                    <a:pt x="21247" y="3587"/>
                    <a:pt x="16353" y="10213"/>
                  </a:cubicBezTo>
                  <a:cubicBezTo>
                    <a:pt x="11429" y="16839"/>
                    <a:pt x="0" y="34256"/>
                    <a:pt x="1186" y="35107"/>
                  </a:cubicBezTo>
                  <a:cubicBezTo>
                    <a:pt x="1210" y="35125"/>
                    <a:pt x="1241" y="35134"/>
                    <a:pt x="1279" y="35134"/>
                  </a:cubicBezTo>
                  <a:cubicBezTo>
                    <a:pt x="3097" y="35134"/>
                    <a:pt x="20354" y="14791"/>
                    <a:pt x="24195" y="8420"/>
                  </a:cubicBezTo>
                  <a:cubicBezTo>
                    <a:pt x="28116" y="1915"/>
                    <a:pt x="27782" y="942"/>
                    <a:pt x="27782" y="942"/>
                  </a:cubicBezTo>
                  <a:lnTo>
                    <a:pt x="261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0" name="Google Shape;1300;p50"/>
          <p:cNvSpPr/>
          <p:nvPr/>
        </p:nvSpPr>
        <p:spPr>
          <a:xfrm rot="5400000">
            <a:off x="-1836150" y="1175258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50"/>
          <p:cNvSpPr/>
          <p:nvPr/>
        </p:nvSpPr>
        <p:spPr>
          <a:xfrm rot="-7977683">
            <a:off x="2160949" y="3164250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50"/>
          <p:cNvSpPr/>
          <p:nvPr/>
        </p:nvSpPr>
        <p:spPr>
          <a:xfrm flipH="1" rot="4742319">
            <a:off x="6790763" y="-645967"/>
            <a:ext cx="3210858" cy="319754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1"/>
          <p:cNvSpPr/>
          <p:nvPr/>
        </p:nvSpPr>
        <p:spPr>
          <a:xfrm flipH="1" rot="288619">
            <a:off x="-1653681" y="1325314"/>
            <a:ext cx="4829256" cy="4097619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51"/>
          <p:cNvSpPr/>
          <p:nvPr/>
        </p:nvSpPr>
        <p:spPr>
          <a:xfrm>
            <a:off x="7777725" y="671438"/>
            <a:ext cx="2264661" cy="1997587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51"/>
          <p:cNvSpPr/>
          <p:nvPr/>
        </p:nvSpPr>
        <p:spPr>
          <a:xfrm rot="8226410">
            <a:off x="757957" y="-908700"/>
            <a:ext cx="1938898" cy="3305715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51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308" name="Google Shape;1308;p51"/>
            <p:cNvSpPr/>
            <p:nvPr/>
          </p:nvSpPr>
          <p:spPr>
            <a:xfrm>
              <a:off x="5754175" y="4953250"/>
              <a:ext cx="70700" cy="86850"/>
            </a:xfrm>
            <a:custGeom>
              <a:rect b="b" l="l" r="r" t="t"/>
              <a:pathLst>
                <a:path extrusionOk="0" h="3474" w="2828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5768600" y="4780750"/>
              <a:ext cx="193050" cy="209925"/>
            </a:xfrm>
            <a:custGeom>
              <a:rect b="b" l="l" r="r" t="t"/>
              <a:pathLst>
                <a:path extrusionOk="0" h="8397" w="7722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5795200" y="4343050"/>
              <a:ext cx="389100" cy="516000"/>
            </a:xfrm>
            <a:custGeom>
              <a:rect b="b" l="l" r="r" t="t"/>
              <a:pathLst>
                <a:path extrusionOk="0" h="20640" w="15564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6003425" y="3922575"/>
              <a:ext cx="433150" cy="579525"/>
            </a:xfrm>
            <a:custGeom>
              <a:rect b="b" l="l" r="r" t="t"/>
              <a:pathLst>
                <a:path extrusionOk="0" h="23181" w="17326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/>
        </p:txBody>
      </p:sp>
      <p:grpSp>
        <p:nvGrpSpPr>
          <p:cNvPr id="111" name="Google Shape;111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2" name="Google Shape;112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-1140322" y="1463656"/>
              <a:ext cx="1962482" cy="1953284"/>
            </a:xfrm>
            <a:custGeom>
              <a:rect b="b" l="l" r="r" t="t"/>
              <a:pathLst>
                <a:path extrusionOk="0" h="45449" w="45663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-730833" y="1637371"/>
              <a:ext cx="10401" cy="8080"/>
            </a:xfrm>
            <a:custGeom>
              <a:rect b="b" l="l" r="r" t="t"/>
              <a:pathLst>
                <a:path extrusionOk="0" h="188" w="242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620381" y="1470575"/>
              <a:ext cx="308321" cy="260014"/>
            </a:xfrm>
            <a:custGeom>
              <a:rect b="b" l="l" r="r" t="t"/>
              <a:pathLst>
                <a:path extrusionOk="0" h="6050" w="7174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212008" y="1463656"/>
              <a:ext cx="309481" cy="266933"/>
            </a:xfrm>
            <a:custGeom>
              <a:rect b="b" l="l" r="r" t="t"/>
              <a:pathLst>
                <a:path extrusionOk="0" h="6211" w="7201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197481" y="1576386"/>
              <a:ext cx="117372" cy="69065"/>
            </a:xfrm>
            <a:custGeom>
              <a:rect b="b" l="l" r="r" t="t"/>
              <a:pathLst>
                <a:path extrusionOk="0" h="1607" w="2731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348160" y="1599422"/>
              <a:ext cx="6962" cy="131167"/>
            </a:xfrm>
            <a:custGeom>
              <a:rect b="b" l="l" r="r" t="t"/>
              <a:pathLst>
                <a:path extrusionOk="0" h="3052" w="162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-1074782" y="2080254"/>
              <a:ext cx="2364" cy="4642"/>
            </a:xfrm>
            <a:custGeom>
              <a:rect b="b" l="l" r="r" t="t"/>
              <a:pathLst>
                <a:path extrusionOk="0" h="108" w="55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-924060" y="1822561"/>
              <a:ext cx="2321" cy="2364"/>
            </a:xfrm>
            <a:custGeom>
              <a:rect b="b" l="l" r="r" t="t"/>
              <a:pathLst>
                <a:path extrusionOk="0" h="55" w="54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10358" y="1944488"/>
              <a:ext cx="88620" cy="55269"/>
            </a:xfrm>
            <a:custGeom>
              <a:rect b="b" l="l" r="r" t="t"/>
              <a:pathLst>
                <a:path extrusionOk="0" h="1286" w="2062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821687" y="1731707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413315" y="1731707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3825" y="1731707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04547" y="1766218"/>
              <a:ext cx="308321" cy="317518"/>
            </a:xfrm>
            <a:custGeom>
              <a:rect b="b" l="l" r="r" t="t"/>
              <a:pathLst>
                <a:path extrusionOk="0" h="7388" w="7174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1136884" y="2350540"/>
              <a:ext cx="8080" cy="10401"/>
            </a:xfrm>
            <a:custGeom>
              <a:rect b="b" l="l" r="r" t="t"/>
              <a:pathLst>
                <a:path extrusionOk="0" h="242" w="188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-1028753" y="2094050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620381" y="2094050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212008" y="2094050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7481" y="2092890"/>
              <a:ext cx="308321" cy="353189"/>
            </a:xfrm>
            <a:custGeom>
              <a:rect b="b" l="l" r="r" t="t"/>
              <a:pathLst>
                <a:path extrusionOk="0" h="8218" w="7174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05853" y="2092890"/>
              <a:ext cx="207109" cy="353189"/>
            </a:xfrm>
            <a:custGeom>
              <a:rect b="b" l="l" r="r" t="t"/>
              <a:pathLst>
                <a:path extrusionOk="0" h="8218" w="4819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-1131125" y="2435678"/>
              <a:ext cx="209386" cy="352029"/>
            </a:xfrm>
            <a:custGeom>
              <a:rect b="b" l="l" r="r" t="t"/>
              <a:pathLst>
                <a:path extrusionOk="0" h="8191" w="4872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-821687" y="243567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413315" y="2435678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3825" y="243567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404547" y="2435678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1028753" y="2801503"/>
              <a:ext cx="308321" cy="314080"/>
            </a:xfrm>
            <a:custGeom>
              <a:rect b="b" l="l" r="r" t="t"/>
              <a:pathLst>
                <a:path extrusionOk="0" h="7308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-620381" y="28015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212008" y="2801503"/>
              <a:ext cx="309481" cy="352029"/>
            </a:xfrm>
            <a:custGeom>
              <a:rect b="b" l="l" r="r" t="t"/>
              <a:pathLst>
                <a:path extrusionOk="0" h="8191" w="7201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7481" y="2801503"/>
              <a:ext cx="308321" cy="352029"/>
            </a:xfrm>
            <a:custGeom>
              <a:rect b="b" l="l" r="r" t="t"/>
              <a:pathLst>
                <a:path extrusionOk="0" h="8191" w="7174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05853" y="2886598"/>
              <a:ext cx="84021" cy="52948"/>
            </a:xfrm>
            <a:custGeom>
              <a:rect b="b" l="l" r="r" t="t"/>
              <a:pathLst>
                <a:path extrusionOk="0" h="1232" w="1955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636497" y="3228269"/>
              <a:ext cx="123131" cy="73663"/>
            </a:xfrm>
            <a:custGeom>
              <a:rect b="b" l="l" r="r" t="t"/>
              <a:pathLst>
                <a:path extrusionOk="0" h="1714" w="2865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-671008" y="3143131"/>
              <a:ext cx="6962" cy="139247"/>
            </a:xfrm>
            <a:custGeom>
              <a:rect b="b" l="l" r="r" t="t"/>
              <a:pathLst>
                <a:path extrusionOk="0" h="3240" w="162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413315" y="3143131"/>
              <a:ext cx="309481" cy="273810"/>
            </a:xfrm>
            <a:custGeom>
              <a:rect b="b" l="l" r="r" t="t"/>
              <a:pathLst>
                <a:path extrusionOk="0" h="6371" w="7201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3825" y="3143131"/>
              <a:ext cx="308321" cy="265773"/>
            </a:xfrm>
            <a:custGeom>
              <a:rect b="b" l="l" r="r" t="t"/>
              <a:pathLst>
                <a:path extrusionOk="0" h="6184" w="7174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404547" y="3228269"/>
              <a:ext cx="13839" cy="10401"/>
            </a:xfrm>
            <a:custGeom>
              <a:rect b="b" l="l" r="r" t="t"/>
              <a:pathLst>
                <a:path extrusionOk="0" h="242" w="322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7"/>
          <p:cNvSpPr/>
          <p:nvPr/>
        </p:nvSpPr>
        <p:spPr>
          <a:xfrm flipH="1">
            <a:off x="-817503" y="2575150"/>
            <a:ext cx="2540578" cy="3781493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 flipH="1" rot="-1855510">
            <a:off x="2277590" y="326956"/>
            <a:ext cx="4979106" cy="4104445"/>
          </a:xfrm>
          <a:custGeom>
            <a:rect b="b" l="l" r="r" t="t"/>
            <a:pathLst>
              <a:path extrusionOk="0" h="48836" w="59243">
                <a:moveTo>
                  <a:pt x="27153" y="9007"/>
                </a:moveTo>
                <a:cubicBezTo>
                  <a:pt x="33591" y="9007"/>
                  <a:pt x="31990" y="9240"/>
                  <a:pt x="38094" y="5071"/>
                </a:cubicBezTo>
                <a:cubicBezTo>
                  <a:pt x="44232" y="901"/>
                  <a:pt x="51737" y="0"/>
                  <a:pt x="55473" y="5071"/>
                </a:cubicBezTo>
                <a:cubicBezTo>
                  <a:pt x="59243" y="10108"/>
                  <a:pt x="46800" y="16346"/>
                  <a:pt x="46767" y="22483"/>
                </a:cubicBezTo>
                <a:cubicBezTo>
                  <a:pt x="46734" y="28621"/>
                  <a:pt x="48768" y="48835"/>
                  <a:pt x="28354" y="48835"/>
                </a:cubicBezTo>
                <a:cubicBezTo>
                  <a:pt x="7939" y="48835"/>
                  <a:pt x="0" y="22583"/>
                  <a:pt x="8973" y="14011"/>
                </a:cubicBezTo>
                <a:cubicBezTo>
                  <a:pt x="17946" y="5471"/>
                  <a:pt x="20715" y="9007"/>
                  <a:pt x="27153" y="9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 rot="-458900">
            <a:off x="-1050010" y="1201201"/>
            <a:ext cx="3369322" cy="3877052"/>
          </a:xfrm>
          <a:custGeom>
            <a:rect b="b" l="l" r="r" t="t"/>
            <a:pathLst>
              <a:path extrusionOk="0" h="83294" w="72386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 flipH="1" rot="-5776221">
            <a:off x="5743624" y="-1186688"/>
            <a:ext cx="4752751" cy="4346457"/>
          </a:xfrm>
          <a:custGeom>
            <a:rect b="b" l="l" r="r" t="t"/>
            <a:pathLst>
              <a:path extrusionOk="0" h="52038" w="61178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 flipH="1" rot="8329862">
            <a:off x="3226188" y="-1327516"/>
            <a:ext cx="2044712" cy="3486061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7018450" y="3331851"/>
            <a:ext cx="1020984" cy="1333420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 txBox="1"/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763275" y="799200"/>
            <a:ext cx="1844545" cy="1627040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"/>
          <p:cNvSpPr/>
          <p:nvPr/>
        </p:nvSpPr>
        <p:spPr>
          <a:xfrm>
            <a:off x="6926300" y="-86950"/>
            <a:ext cx="4030804" cy="5999550"/>
          </a:xfrm>
          <a:custGeom>
            <a:rect b="b" l="l" r="r" t="t"/>
            <a:pathLst>
              <a:path extrusionOk="0" h="136664" w="142469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12700" y="3113038"/>
            <a:ext cx="1938817" cy="3305577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 txBox="1"/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0" name="Google Shape;160;p9"/>
          <p:cNvSpPr txBox="1"/>
          <p:nvPr>
            <p:ph idx="1" type="subTitle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0A299">
              <a:alpha val="55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"/>
          <p:cNvSpPr txBox="1"/>
          <p:nvPr>
            <p:ph type="title"/>
          </p:nvPr>
        </p:nvSpPr>
        <p:spPr>
          <a:xfrm>
            <a:off x="4184875" y="1473300"/>
            <a:ext cx="4245900" cy="21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64" name="Google Shape;164;p10"/>
          <p:cNvSpPr/>
          <p:nvPr/>
        </p:nvSpPr>
        <p:spPr>
          <a:xfrm flipH="1" rot="7018826">
            <a:off x="2857318" y="-764238"/>
            <a:ext cx="4267951" cy="2625760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"/>
          <p:cNvSpPr/>
          <p:nvPr/>
        </p:nvSpPr>
        <p:spPr>
          <a:xfrm flipH="1" rot="-8259636">
            <a:off x="4411264" y="3000624"/>
            <a:ext cx="3210911" cy="3197598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"/>
          <p:cNvSpPr/>
          <p:nvPr/>
        </p:nvSpPr>
        <p:spPr>
          <a:xfrm>
            <a:off x="2285225" y="3225607"/>
            <a:ext cx="1419128" cy="1251787"/>
          </a:xfrm>
          <a:custGeom>
            <a:rect b="b" l="l" r="r" t="t"/>
            <a:pathLst>
              <a:path extrusionOk="0" h="12066" w="13679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b="1" sz="30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8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2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andrea.herrera4198@alumnos.udg.mx" TargetMode="External"/><Relationship Id="rId4" Type="http://schemas.openxmlformats.org/officeDocument/2006/relationships/hyperlink" Target="mailto:rosa.avila4197@alumnos.udg.mx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1.xml"/><Relationship Id="rId4" Type="http://schemas.openxmlformats.org/officeDocument/2006/relationships/slide" Target="/ppt/slides/slide5.xml"/><Relationship Id="rId5" Type="http://schemas.openxmlformats.org/officeDocument/2006/relationships/slide" Target="/ppt/slides/slide11.xml"/><Relationship Id="rId6" Type="http://schemas.openxmlformats.org/officeDocument/2006/relationships/slide" Target="/ppt/slides/slide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2"/>
          <p:cNvSpPr txBox="1"/>
          <p:nvPr>
            <p:ph type="ctrTitle"/>
          </p:nvPr>
        </p:nvSpPr>
        <p:spPr>
          <a:xfrm>
            <a:off x="779101" y="1220825"/>
            <a:ext cx="7585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AMIGURIMIS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PELCUHES DE CROCHET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17" name="Google Shape;1317;p52"/>
          <p:cNvSpPr txBox="1"/>
          <p:nvPr>
            <p:ph idx="1" type="subTitle"/>
          </p:nvPr>
        </p:nvSpPr>
        <p:spPr>
          <a:xfrm>
            <a:off x="1283100" y="3394625"/>
            <a:ext cx="65778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Herrera Coss y León Andrea Sofía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Ávila Sandoval Rosa María Guadalupe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1"/>
          <p:cNvSpPr/>
          <p:nvPr/>
        </p:nvSpPr>
        <p:spPr>
          <a:xfrm>
            <a:off x="4641450" y="534225"/>
            <a:ext cx="3513000" cy="40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09" name="Google Shape;1409;p61"/>
          <p:cNvSpPr/>
          <p:nvPr/>
        </p:nvSpPr>
        <p:spPr>
          <a:xfrm rot="10800000">
            <a:off x="-1183925" y="-623592"/>
            <a:ext cx="4913539" cy="3022943"/>
          </a:xfrm>
          <a:custGeom>
            <a:rect b="b" l="l" r="r" t="t"/>
            <a:pathLst>
              <a:path extrusionOk="0" h="36694" w="59643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61"/>
          <p:cNvSpPr/>
          <p:nvPr/>
        </p:nvSpPr>
        <p:spPr>
          <a:xfrm>
            <a:off x="1860975" y="1631350"/>
            <a:ext cx="1758151" cy="2296225"/>
          </a:xfrm>
          <a:custGeom>
            <a:rect b="b" l="l" r="r" t="t"/>
            <a:pathLst>
              <a:path extrusionOk="0" h="22564" w="17277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61"/>
          <p:cNvSpPr/>
          <p:nvPr/>
        </p:nvSpPr>
        <p:spPr>
          <a:xfrm flipH="1" rot="-1848056">
            <a:off x="3421950" y="2383786"/>
            <a:ext cx="1938888" cy="3305698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61"/>
          <p:cNvSpPr/>
          <p:nvPr/>
        </p:nvSpPr>
        <p:spPr>
          <a:xfrm rot="10800000">
            <a:off x="-892221" y="2755207"/>
            <a:ext cx="3210883" cy="3197570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61"/>
          <p:cNvSpPr txBox="1"/>
          <p:nvPr/>
        </p:nvSpPr>
        <p:spPr>
          <a:xfrm>
            <a:off x="4743450" y="1000575"/>
            <a:ext cx="330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ORGANIZACIÓN</a:t>
            </a:r>
            <a:endParaRPr b="1" sz="2200">
              <a:solidFill>
                <a:schemeClr val="l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14" name="Google Shape;1414;p61"/>
          <p:cNvSpPr txBox="1"/>
          <p:nvPr/>
        </p:nvSpPr>
        <p:spPr>
          <a:xfrm>
            <a:off x="4987825" y="1673200"/>
            <a:ext cx="29268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lt2"/>
                </a:solidFill>
                <a:latin typeface="Manjari"/>
                <a:ea typeface="Manjari"/>
                <a:cs typeface="Manjari"/>
                <a:sym typeface="Manjari"/>
              </a:rPr>
              <a:t>Agenda completa con actividades y fechas.</a:t>
            </a:r>
            <a:endParaRPr sz="1600">
              <a:solidFill>
                <a:schemeClr val="l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lt2"/>
                </a:solidFill>
                <a:latin typeface="Manjari"/>
                <a:ea typeface="Manjari"/>
                <a:cs typeface="Manjari"/>
                <a:sym typeface="Manjari"/>
              </a:rPr>
              <a:t>Evaluar el avance cada semana.</a:t>
            </a:r>
            <a:endParaRPr sz="1600">
              <a:solidFill>
                <a:schemeClr val="l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lt2"/>
                </a:solidFill>
                <a:latin typeface="Manjari"/>
                <a:ea typeface="Manjari"/>
                <a:cs typeface="Manjari"/>
                <a:sym typeface="Manjari"/>
              </a:rPr>
              <a:t>Juntas con el cliente para asegurarnos que le  guste el trabajo y si es necesario hacer  modificaciones a tiempo</a:t>
            </a:r>
            <a:endParaRPr sz="1600">
              <a:solidFill>
                <a:schemeClr val="l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62"/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COMUNICACIÓN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420" name="Google Shape;1420;p62"/>
          <p:cNvSpPr/>
          <p:nvPr/>
        </p:nvSpPr>
        <p:spPr>
          <a:xfrm>
            <a:off x="3881688" y="3438625"/>
            <a:ext cx="1380619" cy="52850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62">
            <a:hlinkClick/>
          </p:cNvPr>
          <p:cNvSpPr/>
          <p:nvPr/>
        </p:nvSpPr>
        <p:spPr>
          <a:xfrm>
            <a:off x="2577825" y="3950325"/>
            <a:ext cx="1606800" cy="3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Whatsapp</a:t>
            </a:r>
            <a:endParaRPr sz="16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422" name="Google Shape;1422;p62">
            <a:hlinkClick/>
          </p:cNvPr>
          <p:cNvSpPr/>
          <p:nvPr/>
        </p:nvSpPr>
        <p:spPr>
          <a:xfrm>
            <a:off x="4959375" y="3950325"/>
            <a:ext cx="1606800" cy="3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Videollamadas</a:t>
            </a:r>
            <a:endParaRPr sz="16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6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Gantt</a:t>
            </a:r>
            <a:endParaRPr/>
          </a:p>
        </p:txBody>
      </p:sp>
      <p:pic>
        <p:nvPicPr>
          <p:cNvPr id="1428" name="Google Shape;14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00" y="1193550"/>
            <a:ext cx="8485200" cy="33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64"/>
          <p:cNvSpPr txBox="1"/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AVANCES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65"/>
          <p:cNvSpPr txBox="1"/>
          <p:nvPr>
            <p:ph type="title"/>
          </p:nvPr>
        </p:nvSpPr>
        <p:spPr>
          <a:xfrm>
            <a:off x="713250" y="22420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IDENTIDAD DE LA MARCA</a:t>
            </a:r>
            <a:endParaRPr/>
          </a:p>
        </p:txBody>
      </p:sp>
      <p:sp>
        <p:nvSpPr>
          <p:cNvPr id="1439" name="Google Shape;1439;p65"/>
          <p:cNvSpPr txBox="1"/>
          <p:nvPr>
            <p:ph idx="1" type="subTitle"/>
          </p:nvPr>
        </p:nvSpPr>
        <p:spPr>
          <a:xfrm>
            <a:off x="3425275" y="520250"/>
            <a:ext cx="18690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Bocetos logotipo </a:t>
            </a:r>
            <a:endParaRPr/>
          </a:p>
        </p:txBody>
      </p:sp>
      <p:pic>
        <p:nvPicPr>
          <p:cNvPr id="1440" name="Google Shape;1440;p65"/>
          <p:cNvPicPr preferRelativeResize="0"/>
          <p:nvPr/>
        </p:nvPicPr>
        <p:blipFill rotWithShape="1">
          <a:blip r:embed="rId3">
            <a:alphaModFix/>
          </a:blip>
          <a:srcRect b="0" l="5588" r="3987" t="0"/>
          <a:stretch/>
        </p:blipFill>
        <p:spPr>
          <a:xfrm>
            <a:off x="918738" y="1069650"/>
            <a:ext cx="22072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963" y="1069650"/>
            <a:ext cx="194807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8050" y="1069650"/>
            <a:ext cx="181289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5550" y="3082950"/>
            <a:ext cx="2133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6513" y="3082950"/>
            <a:ext cx="21309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050" y="3082950"/>
            <a:ext cx="188445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66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Boceto logo</a:t>
            </a:r>
            <a:endParaRPr/>
          </a:p>
        </p:txBody>
      </p:sp>
      <p:pic>
        <p:nvPicPr>
          <p:cNvPr id="1451" name="Google Shape;1451;p66"/>
          <p:cNvPicPr preferRelativeResize="0"/>
          <p:nvPr/>
        </p:nvPicPr>
        <p:blipFill rotWithShape="1">
          <a:blip r:embed="rId3">
            <a:alphaModFix/>
          </a:blip>
          <a:srcRect b="24494" l="0" r="0" t="0"/>
          <a:stretch/>
        </p:blipFill>
        <p:spPr>
          <a:xfrm>
            <a:off x="2571750" y="1368300"/>
            <a:ext cx="3650226" cy="31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6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PÁGINA WEB</a:t>
            </a:r>
            <a:endParaRPr/>
          </a:p>
        </p:txBody>
      </p:sp>
      <p:pic>
        <p:nvPicPr>
          <p:cNvPr id="1457" name="Google Shape;14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825" y="2123879"/>
            <a:ext cx="1653225" cy="165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288" y="1261725"/>
            <a:ext cx="2385376" cy="337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68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TIPOGRAFÍAS</a:t>
            </a:r>
            <a:endParaRPr/>
          </a:p>
        </p:txBody>
      </p:sp>
      <p:pic>
        <p:nvPicPr>
          <p:cNvPr id="1464" name="Google Shape;1464;p68"/>
          <p:cNvPicPr preferRelativeResize="0"/>
          <p:nvPr/>
        </p:nvPicPr>
        <p:blipFill rotWithShape="1">
          <a:blip r:embed="rId3">
            <a:alphaModFix/>
          </a:blip>
          <a:srcRect b="9329" l="0" r="62508" t="0"/>
          <a:stretch/>
        </p:blipFill>
        <p:spPr>
          <a:xfrm>
            <a:off x="713250" y="2089225"/>
            <a:ext cx="2286000" cy="15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68"/>
          <p:cNvPicPr preferRelativeResize="0"/>
          <p:nvPr/>
        </p:nvPicPr>
        <p:blipFill rotWithShape="1">
          <a:blip r:embed="rId4">
            <a:alphaModFix/>
          </a:blip>
          <a:srcRect b="22999" l="0" r="73977" t="0"/>
          <a:stretch/>
        </p:blipFill>
        <p:spPr>
          <a:xfrm>
            <a:off x="6144750" y="2960863"/>
            <a:ext cx="2285999" cy="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68"/>
          <p:cNvPicPr preferRelativeResize="0"/>
          <p:nvPr/>
        </p:nvPicPr>
        <p:blipFill rotWithShape="1">
          <a:blip r:embed="rId5">
            <a:alphaModFix/>
          </a:blip>
          <a:srcRect b="13434" l="0" r="61342" t="0"/>
          <a:stretch/>
        </p:blipFill>
        <p:spPr>
          <a:xfrm>
            <a:off x="6144750" y="1958000"/>
            <a:ext cx="2286001" cy="7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50" y="1102525"/>
            <a:ext cx="2286000" cy="948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68"/>
          <p:cNvPicPr preferRelativeResize="0"/>
          <p:nvPr/>
        </p:nvPicPr>
        <p:blipFill rotWithShape="1">
          <a:blip r:embed="rId7">
            <a:alphaModFix/>
          </a:blip>
          <a:srcRect b="9918" l="0" r="0" t="0"/>
          <a:stretch/>
        </p:blipFill>
        <p:spPr>
          <a:xfrm>
            <a:off x="6083675" y="3963726"/>
            <a:ext cx="2286000" cy="7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68"/>
          <p:cNvPicPr preferRelativeResize="0"/>
          <p:nvPr/>
        </p:nvPicPr>
        <p:blipFill rotWithShape="1">
          <a:blip r:embed="rId8">
            <a:alphaModFix/>
          </a:blip>
          <a:srcRect b="18432" l="0" r="0" t="1252"/>
          <a:stretch/>
        </p:blipFill>
        <p:spPr>
          <a:xfrm>
            <a:off x="6083675" y="1101472"/>
            <a:ext cx="2286000" cy="7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68"/>
          <p:cNvPicPr preferRelativeResize="0"/>
          <p:nvPr/>
        </p:nvPicPr>
        <p:blipFill rotWithShape="1">
          <a:blip r:embed="rId9">
            <a:alphaModFix/>
          </a:blip>
          <a:srcRect b="-13237" l="0" r="0" t="0"/>
          <a:stretch/>
        </p:blipFill>
        <p:spPr>
          <a:xfrm>
            <a:off x="3429012" y="2500700"/>
            <a:ext cx="228600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8996" y="1102521"/>
            <a:ext cx="2286000" cy="136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68"/>
          <p:cNvPicPr preferRelativeResize="0"/>
          <p:nvPr/>
        </p:nvPicPr>
        <p:blipFill rotWithShape="1">
          <a:blip r:embed="rId11">
            <a:alphaModFix/>
          </a:blip>
          <a:srcRect b="7287" l="7278" r="0" t="0"/>
          <a:stretch/>
        </p:blipFill>
        <p:spPr>
          <a:xfrm>
            <a:off x="713250" y="3650075"/>
            <a:ext cx="2286000" cy="10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9000" y="3774172"/>
            <a:ext cx="2286000" cy="811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69"/>
          <p:cNvSpPr txBox="1"/>
          <p:nvPr>
            <p:ph type="title"/>
          </p:nvPr>
        </p:nvSpPr>
        <p:spPr>
          <a:xfrm>
            <a:off x="713250" y="5130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OPCIONES DE PALETAS DE COLORES</a:t>
            </a:r>
            <a:endParaRPr/>
          </a:p>
        </p:txBody>
      </p:sp>
      <p:pic>
        <p:nvPicPr>
          <p:cNvPr descr="WhatsApp Image 2021-04-26 at 5.36.06 PM.jpeg" id="1479" name="Google Shape;1479;p69"/>
          <p:cNvPicPr preferRelativeResize="0"/>
          <p:nvPr/>
        </p:nvPicPr>
        <p:blipFill rotWithShape="1">
          <a:blip r:embed="rId3">
            <a:alphaModFix/>
          </a:blip>
          <a:srcRect b="11197" l="0" r="0" t="13603"/>
          <a:stretch/>
        </p:blipFill>
        <p:spPr>
          <a:xfrm>
            <a:off x="672975" y="1075638"/>
            <a:ext cx="2398434" cy="18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5750" y="1437387"/>
            <a:ext cx="4114801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5750" y="2731325"/>
            <a:ext cx="4114800" cy="96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69"/>
          <p:cNvPicPr preferRelativeResize="0"/>
          <p:nvPr/>
        </p:nvPicPr>
        <p:blipFill rotWithShape="1">
          <a:blip r:embed="rId6">
            <a:alphaModFix/>
          </a:blip>
          <a:srcRect b="0" l="0" r="0" t="5713"/>
          <a:stretch/>
        </p:blipFill>
        <p:spPr>
          <a:xfrm>
            <a:off x="4475751" y="3837787"/>
            <a:ext cx="4114800" cy="10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2975" y="3002500"/>
            <a:ext cx="3383279" cy="95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2975" y="4084362"/>
            <a:ext cx="3383281" cy="82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70"/>
          <p:cNvSpPr txBox="1"/>
          <p:nvPr>
            <p:ph idx="4294967295"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TARJETAS DE PRESENTACIÓN</a:t>
            </a:r>
            <a:endParaRPr/>
          </a:p>
        </p:txBody>
      </p:sp>
      <p:pic>
        <p:nvPicPr>
          <p:cNvPr id="1490" name="Google Shape;149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00" y="1748837"/>
            <a:ext cx="4188226" cy="24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575" y="1731325"/>
            <a:ext cx="4188224" cy="2435268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70"/>
          <p:cNvSpPr txBox="1"/>
          <p:nvPr/>
        </p:nvSpPr>
        <p:spPr>
          <a:xfrm>
            <a:off x="3368175" y="995525"/>
            <a:ext cx="223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anjari"/>
                <a:ea typeface="Manjari"/>
                <a:cs typeface="Manjari"/>
                <a:sym typeface="Manjari"/>
              </a:rPr>
              <a:t>Bocetos</a:t>
            </a:r>
            <a:endParaRPr sz="3300"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3"/>
          <p:cNvSpPr txBox="1"/>
          <p:nvPr>
            <p:ph idx="1" type="body"/>
          </p:nvPr>
        </p:nvSpPr>
        <p:spPr>
          <a:xfrm>
            <a:off x="1258200" y="4218625"/>
            <a:ext cx="66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Se aplicaran los conocimientos adquiridos en Diseño Gráfico y Marketing en los muñecos amigurimis, los cuales son peluches a corchet.</a:t>
            </a:r>
            <a:endParaRPr sz="1300"/>
          </a:p>
        </p:txBody>
      </p:sp>
      <p:sp>
        <p:nvSpPr>
          <p:cNvPr id="1323" name="Google Shape;1323;p5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1324" name="Google Shape;1324;p53"/>
          <p:cNvSpPr/>
          <p:nvPr/>
        </p:nvSpPr>
        <p:spPr>
          <a:xfrm>
            <a:off x="2130600" y="1222425"/>
            <a:ext cx="4882800" cy="283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5" name="Google Shape;1325;p53"/>
          <p:cNvPicPr preferRelativeResize="0"/>
          <p:nvPr/>
        </p:nvPicPr>
        <p:blipFill rotWithShape="1">
          <a:blip r:embed="rId3">
            <a:alphaModFix/>
          </a:blip>
          <a:srcRect b="0" l="12416" r="12738" t="0"/>
          <a:stretch/>
        </p:blipFill>
        <p:spPr>
          <a:xfrm rot="5400000">
            <a:off x="3302299" y="379675"/>
            <a:ext cx="2539401" cy="45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775" y="1174125"/>
            <a:ext cx="4809640" cy="27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2"/>
          <p:cNvSpPr txBox="1"/>
          <p:nvPr>
            <p:ph type="title"/>
          </p:nvPr>
        </p:nvSpPr>
        <p:spPr>
          <a:xfrm>
            <a:off x="1388100" y="1557450"/>
            <a:ext cx="6367800" cy="20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 DE LA MARCA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73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DEFINITIVO</a:t>
            </a:r>
            <a:endParaRPr/>
          </a:p>
        </p:txBody>
      </p:sp>
      <p:pic>
        <p:nvPicPr>
          <p:cNvPr id="1508" name="Google Shape;15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388" y="1064525"/>
            <a:ext cx="4979234" cy="40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74"/>
          <p:cNvSpPr txBox="1"/>
          <p:nvPr>
            <p:ph idx="1" type="body"/>
          </p:nvPr>
        </p:nvSpPr>
        <p:spPr>
          <a:xfrm>
            <a:off x="3348050" y="963700"/>
            <a:ext cx="22299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Utilizada para el logo</a:t>
            </a:r>
            <a:endParaRPr/>
          </a:p>
        </p:txBody>
      </p:sp>
      <p:sp>
        <p:nvSpPr>
          <p:cNvPr id="1514" name="Google Shape;1514;p74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TIPOGRAFÍA DEFINITIVA</a:t>
            </a:r>
            <a:endParaRPr/>
          </a:p>
        </p:txBody>
      </p:sp>
      <p:pic>
        <p:nvPicPr>
          <p:cNvPr id="1515" name="Google Shape;1515;p74"/>
          <p:cNvPicPr preferRelativeResize="0"/>
          <p:nvPr/>
        </p:nvPicPr>
        <p:blipFill rotWithShape="1">
          <a:blip r:embed="rId3">
            <a:alphaModFix/>
          </a:blip>
          <a:srcRect b="23157" l="0" r="0" t="13083"/>
          <a:stretch/>
        </p:blipFill>
        <p:spPr>
          <a:xfrm>
            <a:off x="1401300" y="1667775"/>
            <a:ext cx="6341401" cy="28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5"/>
          <p:cNvSpPr txBox="1"/>
          <p:nvPr>
            <p:ph type="title"/>
          </p:nvPr>
        </p:nvSpPr>
        <p:spPr>
          <a:xfrm>
            <a:off x="421225" y="304125"/>
            <a:ext cx="7619700" cy="7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PALETA DE COLORES DEFINITIVA</a:t>
            </a:r>
            <a:endParaRPr/>
          </a:p>
        </p:txBody>
      </p:sp>
      <p:pic>
        <p:nvPicPr>
          <p:cNvPr id="1521" name="Google Shape;15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275" y="1127975"/>
            <a:ext cx="5045800" cy="37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76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 EN INSTAGRAM</a:t>
            </a:r>
            <a:endParaRPr/>
          </a:p>
        </p:txBody>
      </p:sp>
      <p:pic>
        <p:nvPicPr>
          <p:cNvPr id="1527" name="Google Shape;1527;p76"/>
          <p:cNvPicPr preferRelativeResize="0"/>
          <p:nvPr/>
        </p:nvPicPr>
        <p:blipFill rotWithShape="1">
          <a:blip r:embed="rId3">
            <a:alphaModFix/>
          </a:blip>
          <a:srcRect b="61648" l="0" r="0" t="4261"/>
          <a:stretch/>
        </p:blipFill>
        <p:spPr>
          <a:xfrm>
            <a:off x="2035287" y="1233325"/>
            <a:ext cx="5073424" cy="359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77"/>
          <p:cNvSpPr txBox="1"/>
          <p:nvPr>
            <p:ph type="title"/>
          </p:nvPr>
        </p:nvSpPr>
        <p:spPr>
          <a:xfrm>
            <a:off x="713225" y="528150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 PARA EL FEED</a:t>
            </a:r>
            <a:endParaRPr/>
          </a:p>
        </p:txBody>
      </p:sp>
      <p:pic>
        <p:nvPicPr>
          <p:cNvPr id="1533" name="Google Shape;153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50" y="1457875"/>
            <a:ext cx="6473501" cy="3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Google Shape;15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50" y="219775"/>
            <a:ext cx="2286001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219775"/>
            <a:ext cx="2286001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751" y="219775"/>
            <a:ext cx="2286001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250" y="2703101"/>
            <a:ext cx="2286001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8999" y="2703101"/>
            <a:ext cx="2286001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5750" y="2703088"/>
            <a:ext cx="2286001" cy="22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7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</a:t>
            </a:r>
            <a:endParaRPr/>
          </a:p>
        </p:txBody>
      </p:sp>
      <p:sp>
        <p:nvSpPr>
          <p:cNvPr id="1549" name="Google Shape;1549;p79"/>
          <p:cNvSpPr txBox="1"/>
          <p:nvPr>
            <p:ph idx="1" type="subTitle"/>
          </p:nvPr>
        </p:nvSpPr>
        <p:spPr>
          <a:xfrm>
            <a:off x="897675" y="1577850"/>
            <a:ext cx="5434200" cy="24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Modificaciones en el logo no planeadas (nos retrasó).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Las fuentes que </a:t>
            </a:r>
            <a:r>
              <a:rPr lang="en"/>
              <a:t>habíamos</a:t>
            </a:r>
            <a:r>
              <a:rPr lang="en"/>
              <a:t> elegido no las encontramos y </a:t>
            </a:r>
            <a:r>
              <a:rPr lang="en"/>
              <a:t>tuvimos</a:t>
            </a:r>
            <a:r>
              <a:rPr lang="en"/>
              <a:t> que </a:t>
            </a:r>
            <a:r>
              <a:rPr lang="en"/>
              <a:t>recurrir</a:t>
            </a:r>
            <a:r>
              <a:rPr lang="en"/>
              <a:t> a opciones de dafont.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80"/>
          <p:cNvSpPr txBox="1"/>
          <p:nvPr>
            <p:ph type="title"/>
          </p:nvPr>
        </p:nvSpPr>
        <p:spPr>
          <a:xfrm>
            <a:off x="1492950" y="548650"/>
            <a:ext cx="61581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ASPECTOS MENCIONADOS</a:t>
            </a:r>
            <a:endParaRPr/>
          </a:p>
        </p:txBody>
      </p:sp>
      <p:sp>
        <p:nvSpPr>
          <p:cNvPr id="1555" name="Google Shape;1555;p80"/>
          <p:cNvSpPr/>
          <p:nvPr/>
        </p:nvSpPr>
        <p:spPr>
          <a:xfrm>
            <a:off x="1840800" y="1511025"/>
            <a:ext cx="5462400" cy="175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80"/>
          <p:cNvSpPr/>
          <p:nvPr/>
        </p:nvSpPr>
        <p:spPr>
          <a:xfrm rot="-7977683">
            <a:off x="7291074" y="3154725"/>
            <a:ext cx="1554661" cy="1491741"/>
          </a:xfrm>
          <a:custGeom>
            <a:rect b="b" l="l" r="r" t="t"/>
            <a:pathLst>
              <a:path extrusionOk="0" h="19749" w="20582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80"/>
          <p:cNvSpPr/>
          <p:nvPr/>
        </p:nvSpPr>
        <p:spPr>
          <a:xfrm flipH="1" rot="-996204">
            <a:off x="-917706" y="-448408"/>
            <a:ext cx="3403937" cy="3389824"/>
          </a:xfrm>
          <a:custGeom>
            <a:rect b="b" l="l" r="r" t="t"/>
            <a:pathLst>
              <a:path extrusionOk="0" h="48035" w="48235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80"/>
          <p:cNvSpPr txBox="1"/>
          <p:nvPr/>
        </p:nvSpPr>
        <p:spPr>
          <a:xfrm>
            <a:off x="1987200" y="1593450"/>
            <a:ext cx="51696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En el video se leyeron las diapositivas, no se dió información extra.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En ocasiones, se repetían la misma información en varias diapositivas.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Sólo una persona no habló durante el vídeo.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54"/>
          <p:cNvSpPr txBox="1"/>
          <p:nvPr>
            <p:ph type="title"/>
          </p:nvPr>
        </p:nvSpPr>
        <p:spPr>
          <a:xfrm>
            <a:off x="1569450" y="1152050"/>
            <a:ext cx="6005100" cy="62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ANTECEDENTES</a:t>
            </a:r>
            <a:endParaRPr/>
          </a:p>
        </p:txBody>
      </p:sp>
      <p:sp>
        <p:nvSpPr>
          <p:cNvPr id="1331" name="Google Shape;1331;p54"/>
          <p:cNvSpPr txBox="1"/>
          <p:nvPr>
            <p:ph idx="1" type="subTitle"/>
          </p:nvPr>
        </p:nvSpPr>
        <p:spPr>
          <a:xfrm>
            <a:off x="1904250" y="1897425"/>
            <a:ext cx="53355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Sus ventas sólo se han dado gracias a recomendaciones de clientes o familiares.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No ha sido muy amplia o efectiva la venta de su producto.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Carece de un acceso directo para ver fotografías del producto.</a:t>
            </a:r>
            <a:endParaRPr/>
          </a:p>
        </p:txBody>
      </p:sp>
      <p:sp>
        <p:nvSpPr>
          <p:cNvPr id="1332" name="Google Shape;1332;p54"/>
          <p:cNvSpPr/>
          <p:nvPr/>
        </p:nvSpPr>
        <p:spPr>
          <a:xfrm>
            <a:off x="3361825" y="4201175"/>
            <a:ext cx="2420329" cy="43475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1"/>
          <p:cNvSpPr txBox="1"/>
          <p:nvPr>
            <p:ph type="title"/>
          </p:nvPr>
        </p:nvSpPr>
        <p:spPr>
          <a:xfrm>
            <a:off x="2572050" y="539888"/>
            <a:ext cx="3999900" cy="10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GRACIAS</a:t>
            </a:r>
            <a:endParaRPr sz="7100"/>
          </a:p>
        </p:txBody>
      </p:sp>
      <p:sp>
        <p:nvSpPr>
          <p:cNvPr id="1564" name="Google Shape;1564;p81"/>
          <p:cNvSpPr txBox="1"/>
          <p:nvPr>
            <p:ph idx="1" type="subTitle"/>
          </p:nvPr>
        </p:nvSpPr>
        <p:spPr>
          <a:xfrm>
            <a:off x="2572050" y="1652290"/>
            <a:ext cx="3999900" cy="18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Herrera Coss y León Andrea Sofia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andrea.herrera4198@alumnos.udg.mx</a:t>
            </a:r>
            <a:endParaRPr sz="11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Ávila Sandoval Rosa María Guadalupe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rosa.avila4197@alumnos.udg.mx</a:t>
            </a:r>
            <a:endParaRPr sz="11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6° Turno matutino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Taller Integrado de Diseño y TIC’s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Escuela Vocacional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Universidad de Guadalajara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55"/>
          <p:cNvSpPr/>
          <p:nvPr/>
        </p:nvSpPr>
        <p:spPr>
          <a:xfrm>
            <a:off x="1089500" y="1510650"/>
            <a:ext cx="3012600" cy="24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38" name="Google Shape;1338;p55"/>
          <p:cNvSpPr/>
          <p:nvPr/>
        </p:nvSpPr>
        <p:spPr>
          <a:xfrm>
            <a:off x="5041900" y="1510650"/>
            <a:ext cx="3012600" cy="24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39" name="Google Shape;1339;p55"/>
          <p:cNvSpPr txBox="1"/>
          <p:nvPr>
            <p:ph idx="1" type="body"/>
          </p:nvPr>
        </p:nvSpPr>
        <p:spPr>
          <a:xfrm>
            <a:off x="1236200" y="2260925"/>
            <a:ext cx="2719200" cy="14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El producto no cuenta con una identidad visual definida ni con ninguna presencia en redes sociales.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40" name="Google Shape;1340;p55"/>
          <p:cNvSpPr txBox="1"/>
          <p:nvPr>
            <p:ph idx="2" type="body"/>
          </p:nvPr>
        </p:nvSpPr>
        <p:spPr>
          <a:xfrm>
            <a:off x="5188600" y="2260925"/>
            <a:ext cx="27192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Nuestra propuesta consiste en darle una identidad a la marca, al igual que crear presencia en Internet.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41" name="Google Shape;1341;p55"/>
          <p:cNvSpPr txBox="1"/>
          <p:nvPr>
            <p:ph idx="3" type="subTitle"/>
          </p:nvPr>
        </p:nvSpPr>
        <p:spPr>
          <a:xfrm>
            <a:off x="1118600" y="1666100"/>
            <a:ext cx="29544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JUSTIFICACIÓN</a:t>
            </a:r>
            <a:endParaRPr/>
          </a:p>
        </p:txBody>
      </p:sp>
      <p:sp>
        <p:nvSpPr>
          <p:cNvPr id="1342" name="Google Shape;1342;p55"/>
          <p:cNvSpPr txBox="1"/>
          <p:nvPr>
            <p:ph idx="4" type="subTitle"/>
          </p:nvPr>
        </p:nvSpPr>
        <p:spPr>
          <a:xfrm>
            <a:off x="5071000" y="1666100"/>
            <a:ext cx="29544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PROPUESTA</a:t>
            </a:r>
            <a:endParaRPr/>
          </a:p>
        </p:txBody>
      </p:sp>
      <p:sp>
        <p:nvSpPr>
          <p:cNvPr id="1343" name="Google Shape;1343;p55"/>
          <p:cNvSpPr/>
          <p:nvPr/>
        </p:nvSpPr>
        <p:spPr>
          <a:xfrm flipH="1" rot="-1390808">
            <a:off x="4012200" y="2819900"/>
            <a:ext cx="1938821" cy="3305584"/>
          </a:xfrm>
          <a:custGeom>
            <a:rect b="b" l="l" r="r" t="t"/>
            <a:pathLst>
              <a:path extrusionOk="0" h="32752" w="1921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56"/>
          <p:cNvSpPr txBox="1"/>
          <p:nvPr>
            <p:ph type="title"/>
          </p:nvPr>
        </p:nvSpPr>
        <p:spPr>
          <a:xfrm>
            <a:off x="2019300" y="887950"/>
            <a:ext cx="51054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METAS</a:t>
            </a:r>
            <a:endParaRPr/>
          </a:p>
        </p:txBody>
      </p:sp>
      <p:sp>
        <p:nvSpPr>
          <p:cNvPr id="1349" name="Google Shape;1349;p56"/>
          <p:cNvSpPr/>
          <p:nvPr/>
        </p:nvSpPr>
        <p:spPr>
          <a:xfrm>
            <a:off x="3881688" y="3268850"/>
            <a:ext cx="1380619" cy="52850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56"/>
          <p:cNvSpPr txBox="1"/>
          <p:nvPr>
            <p:ph idx="4294967295" type="subTitle"/>
          </p:nvPr>
        </p:nvSpPr>
        <p:spPr>
          <a:xfrm>
            <a:off x="1904250" y="2057225"/>
            <a:ext cx="5335500" cy="9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Proporcionar identidad y formalidad a la marca.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Otorgar al producto un mayor alcance.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57"/>
          <p:cNvSpPr txBox="1"/>
          <p:nvPr>
            <p:ph idx="1" type="subTitle"/>
          </p:nvPr>
        </p:nvSpPr>
        <p:spPr>
          <a:xfrm>
            <a:off x="3905700" y="3380175"/>
            <a:ext cx="20355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Hechas con el objetivo de darlas junto con la entrega del producto.</a:t>
            </a:r>
            <a:endParaRPr/>
          </a:p>
        </p:txBody>
      </p:sp>
      <p:sp>
        <p:nvSpPr>
          <p:cNvPr id="1356" name="Google Shape;1356;p57"/>
          <p:cNvSpPr txBox="1"/>
          <p:nvPr>
            <p:ph idx="2" type="subTitle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perfil de calidad en Instagram. </a:t>
            </a:r>
            <a:endParaRPr/>
          </a:p>
        </p:txBody>
      </p:sp>
      <p:sp>
        <p:nvSpPr>
          <p:cNvPr id="1357" name="Google Shape;1357;p57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1358" name="Google Shape;1358;p57">
            <a:hlinkClick action="ppaction://hlinksldjump" r:id="rId3"/>
          </p:cNvPr>
          <p:cNvSpPr txBox="1"/>
          <p:nvPr>
            <p:ph idx="3" type="subTitle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Logotipo</a:t>
            </a:r>
            <a:endParaRPr/>
          </a:p>
        </p:txBody>
      </p:sp>
      <p:sp>
        <p:nvSpPr>
          <p:cNvPr id="1359" name="Google Shape;1359;p57">
            <a:hlinkClick action="ppaction://hlinksldjump" r:id="rId4"/>
          </p:cNvPr>
          <p:cNvSpPr txBox="1"/>
          <p:nvPr>
            <p:ph idx="4" type="subTitle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Identidad</a:t>
            </a:r>
            <a:endParaRPr/>
          </a:p>
        </p:txBody>
      </p:sp>
      <p:sp>
        <p:nvSpPr>
          <p:cNvPr id="1360" name="Google Shape;1360;p57">
            <a:hlinkClick/>
          </p:cNvPr>
          <p:cNvSpPr txBox="1"/>
          <p:nvPr>
            <p:ph idx="5" type="subTitle"/>
          </p:nvPr>
        </p:nvSpPr>
        <p:spPr>
          <a:xfrm>
            <a:off x="1391100" y="2992275"/>
            <a:ext cx="1988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Redes sociales</a:t>
            </a:r>
            <a:endParaRPr/>
          </a:p>
        </p:txBody>
      </p:sp>
      <p:sp>
        <p:nvSpPr>
          <p:cNvPr id="1361" name="Google Shape;1361;p57">
            <a:hlinkClick/>
          </p:cNvPr>
          <p:cNvSpPr txBox="1"/>
          <p:nvPr>
            <p:ph idx="6" type="subTitle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Tarjetas</a:t>
            </a:r>
            <a:endParaRPr/>
          </a:p>
        </p:txBody>
      </p:sp>
      <p:sp>
        <p:nvSpPr>
          <p:cNvPr id="1362" name="Google Shape;1362;p57"/>
          <p:cNvSpPr txBox="1"/>
          <p:nvPr>
            <p:ph idx="7" type="subTitle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Sencillo pero a la indentificable.</a:t>
            </a:r>
            <a:endParaRPr/>
          </a:p>
        </p:txBody>
      </p:sp>
      <p:sp>
        <p:nvSpPr>
          <p:cNvPr id="1363" name="Google Shape;1363;p57"/>
          <p:cNvSpPr txBox="1"/>
          <p:nvPr>
            <p:ph idx="8" type="subTitle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un logotipo, tipografía, paleta de colores.</a:t>
            </a:r>
            <a:endParaRPr/>
          </a:p>
        </p:txBody>
      </p:sp>
      <p:sp>
        <p:nvSpPr>
          <p:cNvPr id="1364" name="Google Shape;1364;p57">
            <a:hlinkClick action="ppaction://hlinksldjump" r:id="rId5"/>
          </p:cNvPr>
          <p:cNvSpPr txBox="1"/>
          <p:nvPr>
            <p:ph idx="9" type="title"/>
          </p:nvPr>
        </p:nvSpPr>
        <p:spPr>
          <a:xfrm>
            <a:off x="792175" y="1434475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65" name="Google Shape;1365;p57">
            <a:hlinkClick action="ppaction://hlinksldjump" r:id="rId6"/>
          </p:cNvPr>
          <p:cNvSpPr txBox="1"/>
          <p:nvPr>
            <p:ph idx="13" type="title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6" name="Google Shape;1366;p57">
            <a:hlinkClick/>
          </p:cNvPr>
          <p:cNvSpPr txBox="1"/>
          <p:nvPr>
            <p:ph idx="14" type="title"/>
          </p:nvPr>
        </p:nvSpPr>
        <p:spPr>
          <a:xfrm>
            <a:off x="792175" y="2992276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67" name="Google Shape;1367;p57">
            <a:hlinkClick/>
          </p:cNvPr>
          <p:cNvSpPr txBox="1"/>
          <p:nvPr>
            <p:ph idx="15" type="title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8" name="Google Shape;1368;p57"/>
          <p:cNvSpPr txBox="1"/>
          <p:nvPr>
            <p:ph idx="16" type="subTitle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el objetivo de tener un mayor alcance.</a:t>
            </a:r>
            <a:endParaRPr/>
          </a:p>
        </p:txBody>
      </p:sp>
      <p:sp>
        <p:nvSpPr>
          <p:cNvPr id="1369" name="Google Shape;1369;p57">
            <a:hlinkClick/>
          </p:cNvPr>
          <p:cNvSpPr txBox="1"/>
          <p:nvPr>
            <p:ph idx="17" type="subTitle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Fotografías</a:t>
            </a:r>
            <a:endParaRPr/>
          </a:p>
        </p:txBody>
      </p:sp>
      <p:sp>
        <p:nvSpPr>
          <p:cNvPr id="1370" name="Google Shape;1370;p57">
            <a:hlinkClick/>
          </p:cNvPr>
          <p:cNvSpPr txBox="1"/>
          <p:nvPr>
            <p:ph idx="18" type="subTitle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Página Web</a:t>
            </a:r>
            <a:endParaRPr/>
          </a:p>
        </p:txBody>
      </p:sp>
      <p:sp>
        <p:nvSpPr>
          <p:cNvPr id="1371" name="Google Shape;1371;p57"/>
          <p:cNvSpPr txBox="1"/>
          <p:nvPr>
            <p:ph idx="19" type="subTitle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Fotografías de buena calidad del producto.</a:t>
            </a:r>
            <a:endParaRPr/>
          </a:p>
        </p:txBody>
      </p:sp>
      <p:sp>
        <p:nvSpPr>
          <p:cNvPr id="1372" name="Google Shape;1372;p57">
            <a:hlinkClick/>
          </p:cNvPr>
          <p:cNvSpPr txBox="1"/>
          <p:nvPr>
            <p:ph idx="20" type="title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373" name="Google Shape;1373;p57">
            <a:hlinkClick/>
          </p:cNvPr>
          <p:cNvSpPr txBox="1"/>
          <p:nvPr>
            <p:ph idx="21" type="title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118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58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</a:t>
            </a:r>
            <a:endParaRPr/>
          </a:p>
        </p:txBody>
      </p:sp>
      <p:sp>
        <p:nvSpPr>
          <p:cNvPr id="1379" name="Google Shape;1379;p58"/>
          <p:cNvSpPr/>
          <p:nvPr/>
        </p:nvSpPr>
        <p:spPr>
          <a:xfrm>
            <a:off x="812919" y="2519656"/>
            <a:ext cx="6919" cy="10401"/>
          </a:xfrm>
          <a:custGeom>
            <a:rect b="b" l="l" r="r" t="t"/>
            <a:pathLst>
              <a:path extrusionOk="0" h="242" w="161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" name="Google Shape;1380;p58"/>
          <p:cNvPicPr preferRelativeResize="0"/>
          <p:nvPr/>
        </p:nvPicPr>
        <p:blipFill rotWithShape="1">
          <a:blip r:embed="rId3">
            <a:alphaModFix/>
          </a:blip>
          <a:srcRect b="13694" l="0" r="0" t="14306"/>
          <a:stretch/>
        </p:blipFill>
        <p:spPr>
          <a:xfrm>
            <a:off x="5548200" y="1790544"/>
            <a:ext cx="2170140" cy="15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437" y="1826224"/>
            <a:ext cx="1305126" cy="149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2513" y="1790545"/>
            <a:ext cx="1602474" cy="15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9"/>
          <p:cNvSpPr txBox="1"/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ALCANCES</a:t>
            </a:r>
            <a:endParaRPr/>
          </a:p>
        </p:txBody>
      </p:sp>
      <p:sp>
        <p:nvSpPr>
          <p:cNvPr id="1388" name="Google Shape;1388;p59"/>
          <p:cNvSpPr/>
          <p:nvPr/>
        </p:nvSpPr>
        <p:spPr>
          <a:xfrm flipH="1">
            <a:off x="3471450" y="1415475"/>
            <a:ext cx="2201100" cy="31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9" name="Google Shape;1389;p59"/>
          <p:cNvSpPr txBox="1"/>
          <p:nvPr/>
        </p:nvSpPr>
        <p:spPr>
          <a:xfrm flipH="1">
            <a:off x="3492557" y="1572503"/>
            <a:ext cx="2105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Mediano Plazo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90" name="Google Shape;1390;p59"/>
          <p:cNvSpPr txBox="1"/>
          <p:nvPr/>
        </p:nvSpPr>
        <p:spPr>
          <a:xfrm flipH="1">
            <a:off x="3549445" y="2073769"/>
            <a:ext cx="20451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Tomar fotografías.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Presencia en redes sociales.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Creación de  sitio web.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Creación de tarjetas.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391" name="Google Shape;1391;p59"/>
          <p:cNvSpPr/>
          <p:nvPr/>
        </p:nvSpPr>
        <p:spPr>
          <a:xfrm flipH="1">
            <a:off x="1032150" y="1415475"/>
            <a:ext cx="2201100" cy="31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2" name="Google Shape;1392;p59"/>
          <p:cNvSpPr txBox="1"/>
          <p:nvPr/>
        </p:nvSpPr>
        <p:spPr>
          <a:xfrm flipH="1">
            <a:off x="1053257" y="1572503"/>
            <a:ext cx="2105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Corto Plazo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93" name="Google Shape;1393;p59"/>
          <p:cNvSpPr txBox="1"/>
          <p:nvPr/>
        </p:nvSpPr>
        <p:spPr>
          <a:xfrm flipH="1">
            <a:off x="1115400" y="2073776"/>
            <a:ext cx="20451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Definir la identidad de la marca (logotipo, paleta de colores y tipografías).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Creación de bocetos.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394" name="Google Shape;1394;p59"/>
          <p:cNvSpPr/>
          <p:nvPr/>
        </p:nvSpPr>
        <p:spPr>
          <a:xfrm flipH="1">
            <a:off x="5910750" y="1415475"/>
            <a:ext cx="2201100" cy="31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5" name="Google Shape;1395;p59"/>
          <p:cNvSpPr txBox="1"/>
          <p:nvPr/>
        </p:nvSpPr>
        <p:spPr>
          <a:xfrm flipH="1">
            <a:off x="5910757" y="1572503"/>
            <a:ext cx="2105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Largo Plazo</a:t>
            </a:r>
            <a:endParaRPr b="1" sz="2200">
              <a:solidFill>
                <a:schemeClr val="accent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96" name="Google Shape;1396;p59"/>
          <p:cNvSpPr txBox="1"/>
          <p:nvPr/>
        </p:nvSpPr>
        <p:spPr>
          <a:xfrm flipH="1">
            <a:off x="5983500" y="2073775"/>
            <a:ext cx="20451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Sitio web funcionando.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anjari"/>
              <a:buChar char="●"/>
            </a:pPr>
            <a:r>
              <a:rPr lang="en" sz="16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rPr>
              <a:t>Mayor alcance del producto.</a:t>
            </a:r>
            <a:endParaRPr sz="1600">
              <a:solidFill>
                <a:schemeClr val="accen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0"/>
          <p:cNvSpPr txBox="1"/>
          <p:nvPr>
            <p:ph type="title"/>
          </p:nvPr>
        </p:nvSpPr>
        <p:spPr>
          <a:xfrm>
            <a:off x="1683450" y="1351425"/>
            <a:ext cx="5777100" cy="7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RIESGOS</a:t>
            </a:r>
            <a:endParaRPr/>
          </a:p>
        </p:txBody>
      </p:sp>
      <p:sp>
        <p:nvSpPr>
          <p:cNvPr id="1402" name="Google Shape;1402;p60"/>
          <p:cNvSpPr txBox="1"/>
          <p:nvPr>
            <p:ph idx="1" type="subTitle"/>
          </p:nvPr>
        </p:nvSpPr>
        <p:spPr>
          <a:xfrm>
            <a:off x="1569450" y="2251425"/>
            <a:ext cx="6005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se logren los objetivos principales.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Pérdida de archivos donde se encuentren los avances.</a:t>
            </a:r>
            <a:endParaRPr/>
          </a:p>
        </p:txBody>
      </p:sp>
      <p:sp>
        <p:nvSpPr>
          <p:cNvPr id="1403" name="Google Shape;1403;p60"/>
          <p:cNvSpPr/>
          <p:nvPr/>
        </p:nvSpPr>
        <p:spPr>
          <a:xfrm>
            <a:off x="3881688" y="3358675"/>
            <a:ext cx="1380619" cy="52850"/>
          </a:xfrm>
          <a:custGeom>
            <a:rect b="b" l="l" r="r" t="t"/>
            <a:pathLst>
              <a:path extrusionOk="0" h="670" w="17505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